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8.svg" ContentType="image/svg+xml"/>
  <Override PartName="/ppt/media/image20.svg" ContentType="image/svg+xml"/>
  <Override PartName="/ppt/media/image22.svg" ContentType="image/svg+xml"/>
  <Override PartName="/ppt/media/image24.svg" ContentType="image/svg+xml"/>
  <Override PartName="/ppt/media/image26.svg" ContentType="image/svg+xml"/>
  <Override PartName="/ppt/media/image28.svg" ContentType="image/svg+xml"/>
  <Override PartName="/ppt/media/image30.svg" ContentType="image/svg+xml"/>
  <Override PartName="/ppt/media/image32.svg" ContentType="image/svg+xml"/>
  <Override PartName="/ppt/media/image34.svg" ContentType="image/svg+xml"/>
  <Override PartName="/ppt/media/image35.svg" ContentType="image/svg+xml"/>
  <Override PartName="/ppt/media/image36.svg" ContentType="image/svg+xml"/>
  <Override PartName="/ppt/media/image38.svg" ContentType="image/svg+xml"/>
  <Override PartName="/ppt/media/image40.svg" ContentType="image/svg+xml"/>
  <Override PartName="/ppt/media/image41.svg" ContentType="image/svg+xml"/>
  <Override PartName="/ppt/media/image43.svg" ContentType="image/svg+xml"/>
  <Override PartName="/ppt/media/image45.svg" ContentType="image/svg+xml"/>
  <Override PartName="/ppt/media/image46.svg" ContentType="image/svg+xml"/>
  <Override PartName="/ppt/media/image72.svg" ContentType="image/svg+xml"/>
  <Override PartName="/ppt/media/image8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57" r:id="rId6"/>
    <p:sldId id="259" r:id="rId7"/>
    <p:sldId id="260" r:id="rId8"/>
  </p:sldIdLst>
  <p:sldSz cx="10799445" cy="1799971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387" userDrawn="1">
          <p15:clr>
            <a:srgbClr val="A4A3A4"/>
          </p15:clr>
        </p15:guide>
        <p15:guide id="2" pos="32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5572C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6387"/>
        <p:guide pos="3285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gs" Target="tags/tag323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03170" y="1143000"/>
            <a:ext cx="185166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062138" y="2402136"/>
            <a:ext cx="8682098" cy="6752457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709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062138" y="9353193"/>
            <a:ext cx="8682098" cy="3868004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840" spc="200"/>
            </a:lvl1pPr>
            <a:lvl2pPr marL="539115" indent="0" algn="ctr">
              <a:buNone/>
              <a:defRPr sz="2335"/>
            </a:lvl2pPr>
            <a:lvl3pPr marL="1080770" indent="0" algn="ctr">
              <a:buNone/>
              <a:defRPr sz="2110"/>
            </a:lvl3pPr>
            <a:lvl4pPr marL="1620520" indent="0" algn="ctr">
              <a:buNone/>
              <a:defRPr sz="1915"/>
            </a:lvl4pPr>
            <a:lvl5pPr marL="2160905" indent="0" algn="ctr">
              <a:buNone/>
              <a:defRPr sz="1915"/>
            </a:lvl5pPr>
            <a:lvl6pPr marL="2700655" indent="0" algn="ctr">
              <a:buNone/>
              <a:defRPr sz="1915"/>
            </a:lvl6pPr>
            <a:lvl7pPr marL="3242310" indent="0" algn="ctr">
              <a:buNone/>
              <a:defRPr sz="1915"/>
            </a:lvl7pPr>
            <a:lvl8pPr marL="3781425" indent="0" algn="ctr">
              <a:buNone/>
              <a:defRPr sz="1915"/>
            </a:lvl8pPr>
            <a:lvl9pPr marL="4323080" indent="0" algn="ctr">
              <a:buNone/>
              <a:defRPr sz="1915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39043" y="2033302"/>
            <a:ext cx="9721909" cy="1440335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062138" y="6525485"/>
            <a:ext cx="8682098" cy="2676395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709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062138" y="9353193"/>
            <a:ext cx="8682098" cy="1238896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84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39043" y="1598270"/>
            <a:ext cx="9718719" cy="1853615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39043" y="3915291"/>
            <a:ext cx="9718719" cy="1250245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763851" y="10109772"/>
            <a:ext cx="6883162" cy="2014389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5175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763851" y="12124161"/>
            <a:ext cx="6883162" cy="227919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21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39115" indent="0">
              <a:buNone/>
              <a:defRPr sz="1915">
                <a:solidFill>
                  <a:schemeClr val="tx1">
                    <a:tint val="75000"/>
                  </a:schemeClr>
                </a:solidFill>
              </a:defRPr>
            </a:lvl2pPr>
            <a:lvl3pPr marL="1080770" indent="0">
              <a:buNone/>
              <a:defRPr sz="1915">
                <a:solidFill>
                  <a:schemeClr val="tx1">
                    <a:tint val="75000"/>
                  </a:schemeClr>
                </a:solidFill>
              </a:defRPr>
            </a:lvl3pPr>
            <a:lvl4pPr marL="1620520" indent="0">
              <a:buNone/>
              <a:defRPr sz="1915">
                <a:solidFill>
                  <a:schemeClr val="tx1">
                    <a:tint val="75000"/>
                  </a:schemeClr>
                </a:solidFill>
              </a:defRPr>
            </a:lvl4pPr>
            <a:lvl5pPr marL="2160905" indent="0">
              <a:buNone/>
              <a:defRPr sz="1915">
                <a:solidFill>
                  <a:schemeClr val="tx1">
                    <a:tint val="75000"/>
                  </a:schemeClr>
                </a:solidFill>
              </a:defRPr>
            </a:lvl5pPr>
            <a:lvl6pPr marL="2700655" indent="0">
              <a:buNone/>
              <a:defRPr sz="1915">
                <a:solidFill>
                  <a:schemeClr val="tx1">
                    <a:tint val="75000"/>
                  </a:schemeClr>
                </a:solidFill>
              </a:defRPr>
            </a:lvl6pPr>
            <a:lvl7pPr marL="3242310" indent="0">
              <a:buNone/>
              <a:defRPr sz="1915">
                <a:solidFill>
                  <a:schemeClr val="tx1">
                    <a:tint val="75000"/>
                  </a:schemeClr>
                </a:solidFill>
              </a:defRPr>
            </a:lvl7pPr>
            <a:lvl8pPr marL="3781425" indent="0">
              <a:buNone/>
              <a:defRPr sz="1915">
                <a:solidFill>
                  <a:schemeClr val="tx1">
                    <a:tint val="75000"/>
                  </a:schemeClr>
                </a:solidFill>
              </a:defRPr>
            </a:lvl8pPr>
            <a:lvl9pPr marL="4323080" indent="0">
              <a:buNone/>
              <a:defRPr sz="191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39043" y="1598270"/>
            <a:ext cx="9718719" cy="1853615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39043" y="3943663"/>
            <a:ext cx="4586648" cy="12474079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680683" y="3943663"/>
            <a:ext cx="4586648" cy="12474079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39043" y="1598270"/>
            <a:ext cx="9718719" cy="1853615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39043" y="3754518"/>
            <a:ext cx="4733370" cy="1002467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335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39115" indent="0">
              <a:buNone/>
              <a:defRPr sz="2335" b="1"/>
            </a:lvl2pPr>
            <a:lvl3pPr marL="1080770" indent="0">
              <a:buNone/>
              <a:defRPr sz="2110" b="1"/>
            </a:lvl3pPr>
            <a:lvl4pPr marL="1620520" indent="0">
              <a:buNone/>
              <a:defRPr sz="1915" b="1"/>
            </a:lvl4pPr>
            <a:lvl5pPr marL="2160905" indent="0">
              <a:buNone/>
              <a:defRPr sz="1915" b="1"/>
            </a:lvl5pPr>
            <a:lvl6pPr marL="2700655" indent="0">
              <a:buNone/>
              <a:defRPr sz="1915" b="1"/>
            </a:lvl6pPr>
            <a:lvl7pPr marL="3242310" indent="0">
              <a:buNone/>
              <a:defRPr sz="1915" b="1"/>
            </a:lvl7pPr>
            <a:lvl8pPr marL="3781425" indent="0">
              <a:buNone/>
              <a:defRPr sz="1915" b="1"/>
            </a:lvl8pPr>
            <a:lvl9pPr marL="4323080" indent="0">
              <a:buNone/>
              <a:defRPr sz="1915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39043" y="4870470"/>
            <a:ext cx="4733370" cy="11547271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5524879" y="3734892"/>
            <a:ext cx="4733370" cy="1002467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335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39115" indent="0">
              <a:buNone/>
              <a:defRPr sz="2335" b="1"/>
            </a:lvl2pPr>
            <a:lvl3pPr marL="1080770" indent="0">
              <a:buNone/>
              <a:defRPr sz="2110" b="1"/>
            </a:lvl3pPr>
            <a:lvl4pPr marL="1620520" indent="0">
              <a:buNone/>
              <a:defRPr sz="1915" b="1"/>
            </a:lvl4pPr>
            <a:lvl5pPr marL="2160905" indent="0">
              <a:buNone/>
              <a:defRPr sz="1915" b="1"/>
            </a:lvl5pPr>
            <a:lvl6pPr marL="2700655" indent="0">
              <a:buNone/>
              <a:defRPr sz="1915" b="1"/>
            </a:lvl6pPr>
            <a:lvl7pPr marL="3242310" indent="0">
              <a:buNone/>
              <a:defRPr sz="1915" b="1"/>
            </a:lvl7pPr>
            <a:lvl8pPr marL="3781425" indent="0">
              <a:buNone/>
              <a:defRPr sz="1915" b="1"/>
            </a:lvl8pPr>
            <a:lvl9pPr marL="4323080" indent="0">
              <a:buNone/>
              <a:defRPr sz="1915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5524879" y="4870470"/>
            <a:ext cx="4733370" cy="11547271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39043" y="1598270"/>
            <a:ext cx="9718719" cy="1853615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539043" y="4085520"/>
            <a:ext cx="4636510" cy="12105247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915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5626459" y="4085520"/>
            <a:ext cx="4631303" cy="12105247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915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9068040" y="2402136"/>
            <a:ext cx="924984" cy="13211742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3335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810159" y="2402136"/>
            <a:ext cx="8123918" cy="13211742"/>
          </a:xfrm>
        </p:spPr>
        <p:txBody>
          <a:bodyPr vert="eaVert" lIns="46800" tIns="46800" rIns="46800" bIns="46800"/>
          <a:lstStyle>
            <a:lvl1pPr marL="267970" indent="-267970">
              <a:spcAft>
                <a:spcPts val="1000"/>
              </a:spcAft>
              <a:defRPr spc="300"/>
            </a:lvl1pPr>
            <a:lvl2pPr marL="809625" indent="-267970">
              <a:defRPr spc="300"/>
            </a:lvl2pPr>
            <a:lvl3pPr marL="1348740" indent="-267970">
              <a:defRPr spc="300"/>
            </a:lvl3pPr>
            <a:lvl4pPr marL="1889760" indent="-267970">
              <a:defRPr spc="300"/>
            </a:lvl4pPr>
            <a:lvl5pPr marL="2428875" indent="-26797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539043" y="1598270"/>
            <a:ext cx="9718719" cy="185361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539043" y="3915291"/>
            <a:ext cx="9718719" cy="1250245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542233" y="16587970"/>
            <a:ext cx="2392202" cy="832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3646779" y="16587970"/>
            <a:ext cx="3508563" cy="832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7865560" y="16587970"/>
            <a:ext cx="2392202" cy="832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080770" rtl="0" eaLnBrk="1" fontAlgn="auto" latinLnBrk="0" hangingPunct="1">
        <a:lnSpc>
          <a:spcPct val="100000"/>
        </a:lnSpc>
        <a:spcBef>
          <a:spcPct val="0"/>
        </a:spcBef>
        <a:buNone/>
        <a:defRPr sz="4245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67970" indent="-267970" algn="l" defTabSz="108077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●"/>
        <a:defRPr sz="211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809625" indent="-267970" algn="l" defTabSz="108077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tabLst>
          <a:tab pos="1900555" algn="l"/>
          <a:tab pos="1900555" algn="l"/>
          <a:tab pos="1900555" algn="l"/>
          <a:tab pos="1900555" algn="l"/>
        </a:tabLst>
        <a:defRPr sz="1915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348740" indent="-267970" algn="l" defTabSz="108077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defRPr sz="1915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889760" indent="-267970" algn="l" defTabSz="108077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Wingdings" panose="05000000000000000000" charset="0"/>
        <a:buChar char=""/>
        <a:defRPr sz="16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428875" indent="-267970" algn="l" defTabSz="108077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Arial" panose="020B0604020202020204" pitchFamily="34" charset="0"/>
        <a:buChar char="•"/>
        <a:defRPr sz="16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970530" indent="-267970" algn="l" defTabSz="1080770" rtl="0" eaLnBrk="1" latinLnBrk="0" hangingPunct="1">
        <a:lnSpc>
          <a:spcPct val="90000"/>
        </a:lnSpc>
        <a:spcBef>
          <a:spcPct val="119000"/>
        </a:spcBef>
        <a:buFont typeface="Arial" panose="020B0604020202020204" pitchFamily="34" charset="0"/>
        <a:buChar char="•"/>
        <a:defRPr sz="2110" kern="1200">
          <a:solidFill>
            <a:schemeClr val="tx1"/>
          </a:solidFill>
          <a:latin typeface="+mn-lt"/>
          <a:ea typeface="+mn-ea"/>
          <a:cs typeface="+mn-cs"/>
        </a:defRPr>
      </a:lvl6pPr>
      <a:lvl7pPr marL="3509645" indent="-267970" algn="l" defTabSz="1080770" rtl="0" eaLnBrk="1" latinLnBrk="0" hangingPunct="1">
        <a:lnSpc>
          <a:spcPct val="90000"/>
        </a:lnSpc>
        <a:spcBef>
          <a:spcPct val="119000"/>
        </a:spcBef>
        <a:buFont typeface="Arial" panose="020B0604020202020204" pitchFamily="34" charset="0"/>
        <a:buChar char="•"/>
        <a:defRPr sz="2110" kern="1200">
          <a:solidFill>
            <a:schemeClr val="tx1"/>
          </a:solidFill>
          <a:latin typeface="+mn-lt"/>
          <a:ea typeface="+mn-ea"/>
          <a:cs typeface="+mn-cs"/>
        </a:defRPr>
      </a:lvl7pPr>
      <a:lvl8pPr marL="4051300" indent="-267970" algn="l" defTabSz="1080770" rtl="0" eaLnBrk="1" latinLnBrk="0" hangingPunct="1">
        <a:lnSpc>
          <a:spcPct val="90000"/>
        </a:lnSpc>
        <a:spcBef>
          <a:spcPct val="119000"/>
        </a:spcBef>
        <a:buFont typeface="Arial" panose="020B0604020202020204" pitchFamily="34" charset="0"/>
        <a:buChar char="•"/>
        <a:defRPr sz="2110" kern="1200">
          <a:solidFill>
            <a:schemeClr val="tx1"/>
          </a:solidFill>
          <a:latin typeface="+mn-lt"/>
          <a:ea typeface="+mn-ea"/>
          <a:cs typeface="+mn-cs"/>
        </a:defRPr>
      </a:lvl8pPr>
      <a:lvl9pPr marL="4591050" indent="-267970" algn="l" defTabSz="1080770" rtl="0" eaLnBrk="1" latinLnBrk="0" hangingPunct="1">
        <a:lnSpc>
          <a:spcPct val="90000"/>
        </a:lnSpc>
        <a:spcBef>
          <a:spcPct val="119000"/>
        </a:spcBef>
        <a:buFont typeface="Arial" panose="020B0604020202020204" pitchFamily="34" charset="0"/>
        <a:buChar char="•"/>
        <a:defRPr sz="211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0770" rtl="0" eaLnBrk="1" latinLnBrk="0" hangingPunct="1">
        <a:defRPr sz="2110" kern="1200">
          <a:solidFill>
            <a:schemeClr val="tx1"/>
          </a:solidFill>
          <a:latin typeface="+mn-lt"/>
          <a:ea typeface="+mn-ea"/>
          <a:cs typeface="+mn-cs"/>
        </a:defRPr>
      </a:lvl1pPr>
      <a:lvl2pPr marL="539115" algn="l" defTabSz="1080770" rtl="0" eaLnBrk="1" latinLnBrk="0" hangingPunct="1">
        <a:defRPr sz="2110" kern="1200">
          <a:solidFill>
            <a:schemeClr val="tx1"/>
          </a:solidFill>
          <a:latin typeface="+mn-lt"/>
          <a:ea typeface="+mn-ea"/>
          <a:cs typeface="+mn-cs"/>
        </a:defRPr>
      </a:lvl2pPr>
      <a:lvl3pPr marL="1080770" algn="l" defTabSz="1080770" rtl="0" eaLnBrk="1" latinLnBrk="0" hangingPunct="1">
        <a:defRPr sz="2110" kern="1200">
          <a:solidFill>
            <a:schemeClr val="tx1"/>
          </a:solidFill>
          <a:latin typeface="+mn-lt"/>
          <a:ea typeface="+mn-ea"/>
          <a:cs typeface="+mn-cs"/>
        </a:defRPr>
      </a:lvl3pPr>
      <a:lvl4pPr marL="1620520" algn="l" defTabSz="1080770" rtl="0" eaLnBrk="1" latinLnBrk="0" hangingPunct="1">
        <a:defRPr sz="2110" kern="1200">
          <a:solidFill>
            <a:schemeClr val="tx1"/>
          </a:solidFill>
          <a:latin typeface="+mn-lt"/>
          <a:ea typeface="+mn-ea"/>
          <a:cs typeface="+mn-cs"/>
        </a:defRPr>
      </a:lvl4pPr>
      <a:lvl5pPr marL="2160905" algn="l" defTabSz="1080770" rtl="0" eaLnBrk="1" latinLnBrk="0" hangingPunct="1">
        <a:defRPr sz="2110" kern="1200">
          <a:solidFill>
            <a:schemeClr val="tx1"/>
          </a:solidFill>
          <a:latin typeface="+mn-lt"/>
          <a:ea typeface="+mn-ea"/>
          <a:cs typeface="+mn-cs"/>
        </a:defRPr>
      </a:lvl5pPr>
      <a:lvl6pPr marL="2700655" algn="l" defTabSz="1080770" rtl="0" eaLnBrk="1" latinLnBrk="0" hangingPunct="1">
        <a:defRPr sz="2110" kern="1200">
          <a:solidFill>
            <a:schemeClr val="tx1"/>
          </a:solidFill>
          <a:latin typeface="+mn-lt"/>
          <a:ea typeface="+mn-ea"/>
          <a:cs typeface="+mn-cs"/>
        </a:defRPr>
      </a:lvl6pPr>
      <a:lvl7pPr marL="3242310" algn="l" defTabSz="1080770" rtl="0" eaLnBrk="1" latinLnBrk="0" hangingPunct="1">
        <a:defRPr sz="2110" kern="1200">
          <a:solidFill>
            <a:schemeClr val="tx1"/>
          </a:solidFill>
          <a:latin typeface="+mn-lt"/>
          <a:ea typeface="+mn-ea"/>
          <a:cs typeface="+mn-cs"/>
        </a:defRPr>
      </a:lvl7pPr>
      <a:lvl8pPr marL="3781425" algn="l" defTabSz="1080770" rtl="0" eaLnBrk="1" latinLnBrk="0" hangingPunct="1">
        <a:defRPr sz="2110" kern="1200">
          <a:solidFill>
            <a:schemeClr val="tx1"/>
          </a:solidFill>
          <a:latin typeface="+mn-lt"/>
          <a:ea typeface="+mn-ea"/>
          <a:cs typeface="+mn-cs"/>
        </a:defRPr>
      </a:lvl8pPr>
      <a:lvl9pPr marL="4323080" algn="l" defTabSz="1080770" rtl="0" eaLnBrk="1" latinLnBrk="0" hangingPunct="1">
        <a:defRPr sz="211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2" Type="http://schemas.openxmlformats.org/officeDocument/2006/relationships/notesSlide" Target="../notesSlides/notesSlide1.xml"/><Relationship Id="rId91" Type="http://schemas.openxmlformats.org/officeDocument/2006/relationships/slideLayout" Target="../slideLayouts/slideLayout7.xml"/><Relationship Id="rId90" Type="http://schemas.openxmlformats.org/officeDocument/2006/relationships/tags" Target="../tags/tag105.xml"/><Relationship Id="rId9" Type="http://schemas.openxmlformats.org/officeDocument/2006/relationships/image" Target="../media/image9.png"/><Relationship Id="rId89" Type="http://schemas.openxmlformats.org/officeDocument/2006/relationships/image" Target="../media/image47.png"/><Relationship Id="rId88" Type="http://schemas.openxmlformats.org/officeDocument/2006/relationships/image" Target="../media/image46.svg"/><Relationship Id="rId87" Type="http://schemas.openxmlformats.org/officeDocument/2006/relationships/tags" Target="../tags/tag104.xml"/><Relationship Id="rId86" Type="http://schemas.openxmlformats.org/officeDocument/2006/relationships/image" Target="../media/image45.svg"/><Relationship Id="rId85" Type="http://schemas.openxmlformats.org/officeDocument/2006/relationships/image" Target="../media/image44.png"/><Relationship Id="rId84" Type="http://schemas.openxmlformats.org/officeDocument/2006/relationships/tags" Target="../tags/tag103.xml"/><Relationship Id="rId83" Type="http://schemas.openxmlformats.org/officeDocument/2006/relationships/image" Target="../media/image43.svg"/><Relationship Id="rId82" Type="http://schemas.openxmlformats.org/officeDocument/2006/relationships/image" Target="../media/image42.png"/><Relationship Id="rId81" Type="http://schemas.openxmlformats.org/officeDocument/2006/relationships/tags" Target="../tags/tag102.xml"/><Relationship Id="rId80" Type="http://schemas.openxmlformats.org/officeDocument/2006/relationships/tags" Target="../tags/tag101.xml"/><Relationship Id="rId8" Type="http://schemas.openxmlformats.org/officeDocument/2006/relationships/image" Target="../media/image8.png"/><Relationship Id="rId79" Type="http://schemas.openxmlformats.org/officeDocument/2006/relationships/tags" Target="../tags/tag100.xml"/><Relationship Id="rId78" Type="http://schemas.openxmlformats.org/officeDocument/2006/relationships/tags" Target="../tags/tag99.xml"/><Relationship Id="rId77" Type="http://schemas.openxmlformats.org/officeDocument/2006/relationships/tags" Target="../tags/tag98.xml"/><Relationship Id="rId76" Type="http://schemas.openxmlformats.org/officeDocument/2006/relationships/tags" Target="../tags/tag97.xml"/><Relationship Id="rId75" Type="http://schemas.openxmlformats.org/officeDocument/2006/relationships/image" Target="../media/image41.svg"/><Relationship Id="rId74" Type="http://schemas.openxmlformats.org/officeDocument/2006/relationships/tags" Target="../tags/tag96.xml"/><Relationship Id="rId73" Type="http://schemas.openxmlformats.org/officeDocument/2006/relationships/tags" Target="../tags/tag95.xml"/><Relationship Id="rId72" Type="http://schemas.openxmlformats.org/officeDocument/2006/relationships/image" Target="../media/image40.svg"/><Relationship Id="rId71" Type="http://schemas.openxmlformats.org/officeDocument/2006/relationships/image" Target="../media/image39.png"/><Relationship Id="rId70" Type="http://schemas.openxmlformats.org/officeDocument/2006/relationships/tags" Target="../tags/tag94.xml"/><Relationship Id="rId7" Type="http://schemas.openxmlformats.org/officeDocument/2006/relationships/image" Target="../media/image7.png"/><Relationship Id="rId69" Type="http://schemas.openxmlformats.org/officeDocument/2006/relationships/tags" Target="../tags/tag93.xml"/><Relationship Id="rId68" Type="http://schemas.openxmlformats.org/officeDocument/2006/relationships/image" Target="../media/image38.svg"/><Relationship Id="rId67" Type="http://schemas.openxmlformats.org/officeDocument/2006/relationships/image" Target="../media/image37.png"/><Relationship Id="rId66" Type="http://schemas.openxmlformats.org/officeDocument/2006/relationships/image" Target="../media/image36.svg"/><Relationship Id="rId65" Type="http://schemas.openxmlformats.org/officeDocument/2006/relationships/tags" Target="../tags/tag92.xml"/><Relationship Id="rId64" Type="http://schemas.openxmlformats.org/officeDocument/2006/relationships/image" Target="../media/image35.svg"/><Relationship Id="rId63" Type="http://schemas.openxmlformats.org/officeDocument/2006/relationships/tags" Target="../tags/tag91.xml"/><Relationship Id="rId62" Type="http://schemas.openxmlformats.org/officeDocument/2006/relationships/tags" Target="../tags/tag90.xml"/><Relationship Id="rId61" Type="http://schemas.openxmlformats.org/officeDocument/2006/relationships/image" Target="../media/image34.svg"/><Relationship Id="rId60" Type="http://schemas.openxmlformats.org/officeDocument/2006/relationships/image" Target="../media/image33.png"/><Relationship Id="rId6" Type="http://schemas.openxmlformats.org/officeDocument/2006/relationships/image" Target="../media/image6.png"/><Relationship Id="rId59" Type="http://schemas.openxmlformats.org/officeDocument/2006/relationships/image" Target="../media/image32.svg"/><Relationship Id="rId58" Type="http://schemas.openxmlformats.org/officeDocument/2006/relationships/image" Target="../media/image31.png"/><Relationship Id="rId57" Type="http://schemas.openxmlformats.org/officeDocument/2006/relationships/image" Target="../media/image30.svg"/><Relationship Id="rId56" Type="http://schemas.openxmlformats.org/officeDocument/2006/relationships/image" Target="../media/image29.png"/><Relationship Id="rId55" Type="http://schemas.openxmlformats.org/officeDocument/2006/relationships/tags" Target="../tags/tag89.xml"/><Relationship Id="rId54" Type="http://schemas.openxmlformats.org/officeDocument/2006/relationships/tags" Target="../tags/tag88.xml"/><Relationship Id="rId53" Type="http://schemas.openxmlformats.org/officeDocument/2006/relationships/image" Target="../media/image28.svg"/><Relationship Id="rId52" Type="http://schemas.openxmlformats.org/officeDocument/2006/relationships/image" Target="../media/image27.png"/><Relationship Id="rId51" Type="http://schemas.openxmlformats.org/officeDocument/2006/relationships/tags" Target="../tags/tag87.xml"/><Relationship Id="rId50" Type="http://schemas.openxmlformats.org/officeDocument/2006/relationships/tags" Target="../tags/tag86.xml"/><Relationship Id="rId5" Type="http://schemas.openxmlformats.org/officeDocument/2006/relationships/image" Target="../media/image5.png"/><Relationship Id="rId49" Type="http://schemas.openxmlformats.org/officeDocument/2006/relationships/tags" Target="../tags/tag85.xml"/><Relationship Id="rId48" Type="http://schemas.openxmlformats.org/officeDocument/2006/relationships/tags" Target="../tags/tag84.xml"/><Relationship Id="rId47" Type="http://schemas.openxmlformats.org/officeDocument/2006/relationships/tags" Target="../tags/tag83.xml"/><Relationship Id="rId46" Type="http://schemas.openxmlformats.org/officeDocument/2006/relationships/tags" Target="../tags/tag82.xml"/><Relationship Id="rId45" Type="http://schemas.openxmlformats.org/officeDocument/2006/relationships/image" Target="../media/image26.svg"/><Relationship Id="rId44" Type="http://schemas.openxmlformats.org/officeDocument/2006/relationships/image" Target="../media/image25.png"/><Relationship Id="rId43" Type="http://schemas.openxmlformats.org/officeDocument/2006/relationships/tags" Target="../tags/tag81.xml"/><Relationship Id="rId42" Type="http://schemas.openxmlformats.org/officeDocument/2006/relationships/image" Target="../media/image24.svg"/><Relationship Id="rId41" Type="http://schemas.openxmlformats.org/officeDocument/2006/relationships/image" Target="../media/image23.png"/><Relationship Id="rId40" Type="http://schemas.openxmlformats.org/officeDocument/2006/relationships/tags" Target="../tags/tag80.xml"/><Relationship Id="rId4" Type="http://schemas.openxmlformats.org/officeDocument/2006/relationships/image" Target="../media/image4.png"/><Relationship Id="rId39" Type="http://schemas.openxmlformats.org/officeDocument/2006/relationships/image" Target="../media/image22.svg"/><Relationship Id="rId38" Type="http://schemas.openxmlformats.org/officeDocument/2006/relationships/image" Target="../media/image21.png"/><Relationship Id="rId37" Type="http://schemas.openxmlformats.org/officeDocument/2006/relationships/tags" Target="../tags/tag79.xml"/><Relationship Id="rId36" Type="http://schemas.openxmlformats.org/officeDocument/2006/relationships/tags" Target="../tags/tag78.xml"/><Relationship Id="rId35" Type="http://schemas.openxmlformats.org/officeDocument/2006/relationships/tags" Target="../tags/tag77.xml"/><Relationship Id="rId34" Type="http://schemas.openxmlformats.org/officeDocument/2006/relationships/tags" Target="../tags/tag76.xml"/><Relationship Id="rId33" Type="http://schemas.openxmlformats.org/officeDocument/2006/relationships/image" Target="../media/image20.svg"/><Relationship Id="rId32" Type="http://schemas.openxmlformats.org/officeDocument/2006/relationships/image" Target="../media/image19.png"/><Relationship Id="rId31" Type="http://schemas.openxmlformats.org/officeDocument/2006/relationships/tags" Target="../tags/tag75.xml"/><Relationship Id="rId30" Type="http://schemas.openxmlformats.org/officeDocument/2006/relationships/image" Target="../media/image18.svg"/><Relationship Id="rId3" Type="http://schemas.openxmlformats.org/officeDocument/2006/relationships/image" Target="../media/image3.png"/><Relationship Id="rId29" Type="http://schemas.openxmlformats.org/officeDocument/2006/relationships/image" Target="../media/image17.png"/><Relationship Id="rId28" Type="http://schemas.openxmlformats.org/officeDocument/2006/relationships/tags" Target="../tags/tag74.xml"/><Relationship Id="rId27" Type="http://schemas.openxmlformats.org/officeDocument/2006/relationships/tags" Target="../tags/tag73.xml"/><Relationship Id="rId26" Type="http://schemas.openxmlformats.org/officeDocument/2006/relationships/tags" Target="../tags/tag72.xml"/><Relationship Id="rId25" Type="http://schemas.openxmlformats.org/officeDocument/2006/relationships/tags" Target="../tags/tag71.xml"/><Relationship Id="rId24" Type="http://schemas.openxmlformats.org/officeDocument/2006/relationships/tags" Target="../tags/tag70.xml"/><Relationship Id="rId23" Type="http://schemas.openxmlformats.org/officeDocument/2006/relationships/tags" Target="../tags/tag69.xml"/><Relationship Id="rId22" Type="http://schemas.openxmlformats.org/officeDocument/2006/relationships/tags" Target="../tags/tag68.xml"/><Relationship Id="rId21" Type="http://schemas.openxmlformats.org/officeDocument/2006/relationships/tags" Target="../tags/tag67.xml"/><Relationship Id="rId20" Type="http://schemas.openxmlformats.org/officeDocument/2006/relationships/tags" Target="../tags/tag66.xml"/><Relationship Id="rId2" Type="http://schemas.openxmlformats.org/officeDocument/2006/relationships/image" Target="../media/image2.png"/><Relationship Id="rId19" Type="http://schemas.openxmlformats.org/officeDocument/2006/relationships/tags" Target="../tags/tag65.xml"/><Relationship Id="rId18" Type="http://schemas.openxmlformats.org/officeDocument/2006/relationships/tags" Target="../tags/tag64.xml"/><Relationship Id="rId17" Type="http://schemas.openxmlformats.org/officeDocument/2006/relationships/tags" Target="../tags/tag63.xml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9" Type="http://schemas.openxmlformats.org/officeDocument/2006/relationships/image" Target="../media/image38.svg"/><Relationship Id="rId98" Type="http://schemas.openxmlformats.org/officeDocument/2006/relationships/image" Target="../media/image37.png"/><Relationship Id="rId97" Type="http://schemas.openxmlformats.org/officeDocument/2006/relationships/tags" Target="../tags/tag158.xml"/><Relationship Id="rId96" Type="http://schemas.openxmlformats.org/officeDocument/2006/relationships/image" Target="../media/image84.png"/><Relationship Id="rId95" Type="http://schemas.openxmlformats.org/officeDocument/2006/relationships/image" Target="../media/image83.png"/><Relationship Id="rId94" Type="http://schemas.openxmlformats.org/officeDocument/2006/relationships/image" Target="../media/image82.png"/><Relationship Id="rId93" Type="http://schemas.openxmlformats.org/officeDocument/2006/relationships/image" Target="../media/image81.png"/><Relationship Id="rId92" Type="http://schemas.openxmlformats.org/officeDocument/2006/relationships/tags" Target="../tags/tag157.xml"/><Relationship Id="rId91" Type="http://schemas.openxmlformats.org/officeDocument/2006/relationships/image" Target="../media/image80.png"/><Relationship Id="rId90" Type="http://schemas.openxmlformats.org/officeDocument/2006/relationships/image" Target="../media/image79.png"/><Relationship Id="rId9" Type="http://schemas.openxmlformats.org/officeDocument/2006/relationships/image" Target="../media/image48.png"/><Relationship Id="rId89" Type="http://schemas.openxmlformats.org/officeDocument/2006/relationships/image" Target="../media/image78.png"/><Relationship Id="rId88" Type="http://schemas.openxmlformats.org/officeDocument/2006/relationships/image" Target="../media/image77.png"/><Relationship Id="rId87" Type="http://schemas.openxmlformats.org/officeDocument/2006/relationships/tags" Target="../tags/tag156.xml"/><Relationship Id="rId86" Type="http://schemas.openxmlformats.org/officeDocument/2006/relationships/image" Target="../media/image31.png"/><Relationship Id="rId85" Type="http://schemas.openxmlformats.org/officeDocument/2006/relationships/tags" Target="../tags/tag155.xml"/><Relationship Id="rId84" Type="http://schemas.openxmlformats.org/officeDocument/2006/relationships/image" Target="../media/image76.png"/><Relationship Id="rId83" Type="http://schemas.openxmlformats.org/officeDocument/2006/relationships/tags" Target="../tags/tag154.xml"/><Relationship Id="rId82" Type="http://schemas.openxmlformats.org/officeDocument/2006/relationships/tags" Target="../tags/tag153.xml"/><Relationship Id="rId81" Type="http://schemas.openxmlformats.org/officeDocument/2006/relationships/image" Target="../media/image75.png"/><Relationship Id="rId80" Type="http://schemas.openxmlformats.org/officeDocument/2006/relationships/tags" Target="../tags/tag152.xml"/><Relationship Id="rId8" Type="http://schemas.openxmlformats.org/officeDocument/2006/relationships/tags" Target="../tags/tag113.xml"/><Relationship Id="rId79" Type="http://schemas.openxmlformats.org/officeDocument/2006/relationships/tags" Target="../tags/tag151.xml"/><Relationship Id="rId78" Type="http://schemas.openxmlformats.org/officeDocument/2006/relationships/tags" Target="../tags/tag150.xml"/><Relationship Id="rId77" Type="http://schemas.openxmlformats.org/officeDocument/2006/relationships/image" Target="../media/image74.png"/><Relationship Id="rId76" Type="http://schemas.openxmlformats.org/officeDocument/2006/relationships/tags" Target="../tags/tag149.xml"/><Relationship Id="rId75" Type="http://schemas.openxmlformats.org/officeDocument/2006/relationships/tags" Target="../tags/tag148.xml"/><Relationship Id="rId74" Type="http://schemas.openxmlformats.org/officeDocument/2006/relationships/image" Target="../media/image32.svg"/><Relationship Id="rId73" Type="http://schemas.openxmlformats.org/officeDocument/2006/relationships/image" Target="../media/image73.png"/><Relationship Id="rId72" Type="http://schemas.openxmlformats.org/officeDocument/2006/relationships/tags" Target="../tags/tag147.xml"/><Relationship Id="rId71" Type="http://schemas.openxmlformats.org/officeDocument/2006/relationships/image" Target="../media/image30.svg"/><Relationship Id="rId70" Type="http://schemas.openxmlformats.org/officeDocument/2006/relationships/image" Target="../media/image29.png"/><Relationship Id="rId7" Type="http://schemas.openxmlformats.org/officeDocument/2006/relationships/tags" Target="../tags/tag112.xml"/><Relationship Id="rId69" Type="http://schemas.openxmlformats.org/officeDocument/2006/relationships/tags" Target="../tags/tag146.xml"/><Relationship Id="rId68" Type="http://schemas.openxmlformats.org/officeDocument/2006/relationships/image" Target="../media/image72.svg"/><Relationship Id="rId67" Type="http://schemas.openxmlformats.org/officeDocument/2006/relationships/image" Target="../media/image42.png"/><Relationship Id="rId66" Type="http://schemas.openxmlformats.org/officeDocument/2006/relationships/tags" Target="../tags/tag145.xml"/><Relationship Id="rId65" Type="http://schemas.openxmlformats.org/officeDocument/2006/relationships/image" Target="../media/image18.svg"/><Relationship Id="rId64" Type="http://schemas.openxmlformats.org/officeDocument/2006/relationships/image" Target="../media/image17.png"/><Relationship Id="rId63" Type="http://schemas.openxmlformats.org/officeDocument/2006/relationships/tags" Target="../tags/tag144.xml"/><Relationship Id="rId62" Type="http://schemas.openxmlformats.org/officeDocument/2006/relationships/tags" Target="../tags/tag143.xml"/><Relationship Id="rId61" Type="http://schemas.openxmlformats.org/officeDocument/2006/relationships/image" Target="../media/image71.png"/><Relationship Id="rId60" Type="http://schemas.openxmlformats.org/officeDocument/2006/relationships/tags" Target="../tags/tag142.xml"/><Relationship Id="rId6" Type="http://schemas.openxmlformats.org/officeDocument/2006/relationships/tags" Target="../tags/tag111.xml"/><Relationship Id="rId59" Type="http://schemas.openxmlformats.org/officeDocument/2006/relationships/image" Target="../media/image70.png"/><Relationship Id="rId58" Type="http://schemas.openxmlformats.org/officeDocument/2006/relationships/tags" Target="../tags/tag141.xml"/><Relationship Id="rId57" Type="http://schemas.openxmlformats.org/officeDocument/2006/relationships/image" Target="../media/image69.png"/><Relationship Id="rId56" Type="http://schemas.openxmlformats.org/officeDocument/2006/relationships/tags" Target="../tags/tag140.xml"/><Relationship Id="rId55" Type="http://schemas.openxmlformats.org/officeDocument/2006/relationships/image" Target="../media/image68.png"/><Relationship Id="rId54" Type="http://schemas.openxmlformats.org/officeDocument/2006/relationships/tags" Target="../tags/tag139.xml"/><Relationship Id="rId53" Type="http://schemas.openxmlformats.org/officeDocument/2006/relationships/tags" Target="../tags/tag138.xml"/><Relationship Id="rId52" Type="http://schemas.openxmlformats.org/officeDocument/2006/relationships/image" Target="../media/image67.png"/><Relationship Id="rId51" Type="http://schemas.openxmlformats.org/officeDocument/2006/relationships/tags" Target="../tags/tag137.xml"/><Relationship Id="rId50" Type="http://schemas.openxmlformats.org/officeDocument/2006/relationships/image" Target="../media/image66.png"/><Relationship Id="rId5" Type="http://schemas.openxmlformats.org/officeDocument/2006/relationships/tags" Target="../tags/tag110.xml"/><Relationship Id="rId49" Type="http://schemas.openxmlformats.org/officeDocument/2006/relationships/tags" Target="../tags/tag136.xml"/><Relationship Id="rId48" Type="http://schemas.openxmlformats.org/officeDocument/2006/relationships/image" Target="../media/image65.png"/><Relationship Id="rId47" Type="http://schemas.openxmlformats.org/officeDocument/2006/relationships/tags" Target="../tags/tag135.xml"/><Relationship Id="rId46" Type="http://schemas.openxmlformats.org/officeDocument/2006/relationships/image" Target="../media/image64.png"/><Relationship Id="rId45" Type="http://schemas.openxmlformats.org/officeDocument/2006/relationships/tags" Target="../tags/tag134.xml"/><Relationship Id="rId44" Type="http://schemas.openxmlformats.org/officeDocument/2006/relationships/image" Target="../media/image63.png"/><Relationship Id="rId43" Type="http://schemas.openxmlformats.org/officeDocument/2006/relationships/tags" Target="../tags/tag133.xml"/><Relationship Id="rId42" Type="http://schemas.openxmlformats.org/officeDocument/2006/relationships/image" Target="../media/image62.png"/><Relationship Id="rId41" Type="http://schemas.openxmlformats.org/officeDocument/2006/relationships/tags" Target="../tags/tag132.xml"/><Relationship Id="rId40" Type="http://schemas.openxmlformats.org/officeDocument/2006/relationships/image" Target="../media/image61.png"/><Relationship Id="rId4" Type="http://schemas.openxmlformats.org/officeDocument/2006/relationships/tags" Target="../tags/tag109.xml"/><Relationship Id="rId39" Type="http://schemas.openxmlformats.org/officeDocument/2006/relationships/tags" Target="../tags/tag131.xml"/><Relationship Id="rId38" Type="http://schemas.openxmlformats.org/officeDocument/2006/relationships/image" Target="../media/image60.png"/><Relationship Id="rId37" Type="http://schemas.openxmlformats.org/officeDocument/2006/relationships/tags" Target="../tags/tag130.xml"/><Relationship Id="rId36" Type="http://schemas.openxmlformats.org/officeDocument/2006/relationships/image" Target="../media/image59.png"/><Relationship Id="rId35" Type="http://schemas.openxmlformats.org/officeDocument/2006/relationships/tags" Target="../tags/tag129.xml"/><Relationship Id="rId34" Type="http://schemas.openxmlformats.org/officeDocument/2006/relationships/image" Target="../media/image58.png"/><Relationship Id="rId33" Type="http://schemas.openxmlformats.org/officeDocument/2006/relationships/tags" Target="../tags/tag128.xml"/><Relationship Id="rId32" Type="http://schemas.openxmlformats.org/officeDocument/2006/relationships/image" Target="../media/image57.png"/><Relationship Id="rId31" Type="http://schemas.openxmlformats.org/officeDocument/2006/relationships/tags" Target="../tags/tag127.xml"/><Relationship Id="rId30" Type="http://schemas.openxmlformats.org/officeDocument/2006/relationships/image" Target="../media/image56.png"/><Relationship Id="rId3" Type="http://schemas.openxmlformats.org/officeDocument/2006/relationships/tags" Target="../tags/tag108.xml"/><Relationship Id="rId29" Type="http://schemas.openxmlformats.org/officeDocument/2006/relationships/tags" Target="../tags/tag126.xml"/><Relationship Id="rId28" Type="http://schemas.openxmlformats.org/officeDocument/2006/relationships/image" Target="../media/image55.png"/><Relationship Id="rId27" Type="http://schemas.openxmlformats.org/officeDocument/2006/relationships/tags" Target="../tags/tag125.xml"/><Relationship Id="rId26" Type="http://schemas.openxmlformats.org/officeDocument/2006/relationships/image" Target="../media/image54.png"/><Relationship Id="rId25" Type="http://schemas.openxmlformats.org/officeDocument/2006/relationships/tags" Target="../tags/tag124.xml"/><Relationship Id="rId24" Type="http://schemas.openxmlformats.org/officeDocument/2006/relationships/image" Target="../media/image53.png"/><Relationship Id="rId23" Type="http://schemas.openxmlformats.org/officeDocument/2006/relationships/tags" Target="../tags/tag123.xml"/><Relationship Id="rId22" Type="http://schemas.openxmlformats.org/officeDocument/2006/relationships/image" Target="../media/image52.png"/><Relationship Id="rId21" Type="http://schemas.openxmlformats.org/officeDocument/2006/relationships/tags" Target="../tags/tag122.xml"/><Relationship Id="rId20" Type="http://schemas.openxmlformats.org/officeDocument/2006/relationships/image" Target="../media/image51.png"/><Relationship Id="rId2" Type="http://schemas.openxmlformats.org/officeDocument/2006/relationships/tags" Target="../tags/tag107.xml"/><Relationship Id="rId19" Type="http://schemas.openxmlformats.org/officeDocument/2006/relationships/tags" Target="../tags/tag121.xml"/><Relationship Id="rId18" Type="http://schemas.openxmlformats.org/officeDocument/2006/relationships/image" Target="../media/image50.png"/><Relationship Id="rId17" Type="http://schemas.openxmlformats.org/officeDocument/2006/relationships/tags" Target="../tags/tag120.xml"/><Relationship Id="rId16" Type="http://schemas.openxmlformats.org/officeDocument/2006/relationships/image" Target="../media/image49.png"/><Relationship Id="rId15" Type="http://schemas.openxmlformats.org/officeDocument/2006/relationships/tags" Target="../tags/tag119.xml"/><Relationship Id="rId14" Type="http://schemas.openxmlformats.org/officeDocument/2006/relationships/tags" Target="../tags/tag118.xml"/><Relationship Id="rId13" Type="http://schemas.openxmlformats.org/officeDocument/2006/relationships/tags" Target="../tags/tag117.xml"/><Relationship Id="rId12" Type="http://schemas.openxmlformats.org/officeDocument/2006/relationships/tags" Target="../tags/tag116.xml"/><Relationship Id="rId111" Type="http://schemas.openxmlformats.org/officeDocument/2006/relationships/notesSlide" Target="../notesSlides/notesSlide2.xml"/><Relationship Id="rId110" Type="http://schemas.openxmlformats.org/officeDocument/2006/relationships/slideLayout" Target="../slideLayouts/slideLayout7.xml"/><Relationship Id="rId11" Type="http://schemas.openxmlformats.org/officeDocument/2006/relationships/tags" Target="../tags/tag115.xml"/><Relationship Id="rId109" Type="http://schemas.openxmlformats.org/officeDocument/2006/relationships/tags" Target="../tags/tag163.xml"/><Relationship Id="rId108" Type="http://schemas.openxmlformats.org/officeDocument/2006/relationships/image" Target="../media/image89.png"/><Relationship Id="rId107" Type="http://schemas.openxmlformats.org/officeDocument/2006/relationships/image" Target="../media/image88.png"/><Relationship Id="rId106" Type="http://schemas.openxmlformats.org/officeDocument/2006/relationships/image" Target="../media/image87.png"/><Relationship Id="rId105" Type="http://schemas.openxmlformats.org/officeDocument/2006/relationships/tags" Target="../tags/tag162.xml"/><Relationship Id="rId104" Type="http://schemas.openxmlformats.org/officeDocument/2006/relationships/tags" Target="../tags/tag161.xml"/><Relationship Id="rId103" Type="http://schemas.openxmlformats.org/officeDocument/2006/relationships/image" Target="../media/image86.svg"/><Relationship Id="rId102" Type="http://schemas.openxmlformats.org/officeDocument/2006/relationships/image" Target="../media/image85.png"/><Relationship Id="rId101" Type="http://schemas.openxmlformats.org/officeDocument/2006/relationships/tags" Target="../tags/tag160.xml"/><Relationship Id="rId100" Type="http://schemas.openxmlformats.org/officeDocument/2006/relationships/tags" Target="../tags/tag159.xml"/><Relationship Id="rId10" Type="http://schemas.openxmlformats.org/officeDocument/2006/relationships/tags" Target="../tags/tag114.xml"/><Relationship Id="rId1" Type="http://schemas.openxmlformats.org/officeDocument/2006/relationships/tags" Target="../tags/tag106.xml"/></Relationships>
</file>

<file path=ppt/slides/_rels/slide3.xml.rels><?xml version="1.0" encoding="UTF-8" standalone="yes"?>
<Relationships xmlns="http://schemas.openxmlformats.org/package/2006/relationships"><Relationship Id="rId99" Type="http://schemas.openxmlformats.org/officeDocument/2006/relationships/image" Target="../media/image38.svg"/><Relationship Id="rId98" Type="http://schemas.openxmlformats.org/officeDocument/2006/relationships/image" Target="../media/image37.png"/><Relationship Id="rId97" Type="http://schemas.openxmlformats.org/officeDocument/2006/relationships/tags" Target="../tags/tag216.xml"/><Relationship Id="rId96" Type="http://schemas.openxmlformats.org/officeDocument/2006/relationships/image" Target="../media/image97.png"/><Relationship Id="rId95" Type="http://schemas.openxmlformats.org/officeDocument/2006/relationships/image" Target="../media/image96.png"/><Relationship Id="rId94" Type="http://schemas.openxmlformats.org/officeDocument/2006/relationships/image" Target="../media/image95.png"/><Relationship Id="rId93" Type="http://schemas.openxmlformats.org/officeDocument/2006/relationships/image" Target="../media/image94.png"/><Relationship Id="rId92" Type="http://schemas.openxmlformats.org/officeDocument/2006/relationships/tags" Target="../tags/tag215.xml"/><Relationship Id="rId91" Type="http://schemas.openxmlformats.org/officeDocument/2006/relationships/image" Target="../media/image93.png"/><Relationship Id="rId90" Type="http://schemas.openxmlformats.org/officeDocument/2006/relationships/image" Target="../media/image92.png"/><Relationship Id="rId9" Type="http://schemas.openxmlformats.org/officeDocument/2006/relationships/image" Target="../media/image48.png"/><Relationship Id="rId89" Type="http://schemas.openxmlformats.org/officeDocument/2006/relationships/image" Target="../media/image91.png"/><Relationship Id="rId88" Type="http://schemas.openxmlformats.org/officeDocument/2006/relationships/image" Target="../media/image90.png"/><Relationship Id="rId87" Type="http://schemas.openxmlformats.org/officeDocument/2006/relationships/tags" Target="../tags/tag214.xml"/><Relationship Id="rId86" Type="http://schemas.openxmlformats.org/officeDocument/2006/relationships/image" Target="../media/image31.png"/><Relationship Id="rId85" Type="http://schemas.openxmlformats.org/officeDocument/2006/relationships/tags" Target="../tags/tag213.xml"/><Relationship Id="rId84" Type="http://schemas.openxmlformats.org/officeDocument/2006/relationships/image" Target="../media/image76.png"/><Relationship Id="rId83" Type="http://schemas.openxmlformats.org/officeDocument/2006/relationships/tags" Target="../tags/tag212.xml"/><Relationship Id="rId82" Type="http://schemas.openxmlformats.org/officeDocument/2006/relationships/tags" Target="../tags/tag211.xml"/><Relationship Id="rId81" Type="http://schemas.openxmlformats.org/officeDocument/2006/relationships/image" Target="../media/image75.png"/><Relationship Id="rId80" Type="http://schemas.openxmlformats.org/officeDocument/2006/relationships/tags" Target="../tags/tag210.xml"/><Relationship Id="rId8" Type="http://schemas.openxmlformats.org/officeDocument/2006/relationships/tags" Target="../tags/tag171.xml"/><Relationship Id="rId79" Type="http://schemas.openxmlformats.org/officeDocument/2006/relationships/tags" Target="../tags/tag209.xml"/><Relationship Id="rId78" Type="http://schemas.openxmlformats.org/officeDocument/2006/relationships/tags" Target="../tags/tag208.xml"/><Relationship Id="rId77" Type="http://schemas.openxmlformats.org/officeDocument/2006/relationships/image" Target="../media/image74.png"/><Relationship Id="rId76" Type="http://schemas.openxmlformats.org/officeDocument/2006/relationships/tags" Target="../tags/tag207.xml"/><Relationship Id="rId75" Type="http://schemas.openxmlformats.org/officeDocument/2006/relationships/tags" Target="../tags/tag206.xml"/><Relationship Id="rId74" Type="http://schemas.openxmlformats.org/officeDocument/2006/relationships/image" Target="../media/image32.svg"/><Relationship Id="rId73" Type="http://schemas.openxmlformats.org/officeDocument/2006/relationships/image" Target="../media/image73.png"/><Relationship Id="rId72" Type="http://schemas.openxmlformats.org/officeDocument/2006/relationships/tags" Target="../tags/tag205.xml"/><Relationship Id="rId71" Type="http://schemas.openxmlformats.org/officeDocument/2006/relationships/image" Target="../media/image30.svg"/><Relationship Id="rId70" Type="http://schemas.openxmlformats.org/officeDocument/2006/relationships/image" Target="../media/image29.png"/><Relationship Id="rId7" Type="http://schemas.openxmlformats.org/officeDocument/2006/relationships/tags" Target="../tags/tag170.xml"/><Relationship Id="rId69" Type="http://schemas.openxmlformats.org/officeDocument/2006/relationships/tags" Target="../tags/tag204.xml"/><Relationship Id="rId68" Type="http://schemas.openxmlformats.org/officeDocument/2006/relationships/image" Target="../media/image72.svg"/><Relationship Id="rId67" Type="http://schemas.openxmlformats.org/officeDocument/2006/relationships/image" Target="../media/image42.png"/><Relationship Id="rId66" Type="http://schemas.openxmlformats.org/officeDocument/2006/relationships/tags" Target="../tags/tag203.xml"/><Relationship Id="rId65" Type="http://schemas.openxmlformats.org/officeDocument/2006/relationships/image" Target="../media/image18.svg"/><Relationship Id="rId64" Type="http://schemas.openxmlformats.org/officeDocument/2006/relationships/image" Target="../media/image17.png"/><Relationship Id="rId63" Type="http://schemas.openxmlformats.org/officeDocument/2006/relationships/tags" Target="../tags/tag202.xml"/><Relationship Id="rId62" Type="http://schemas.openxmlformats.org/officeDocument/2006/relationships/tags" Target="../tags/tag201.xml"/><Relationship Id="rId61" Type="http://schemas.openxmlformats.org/officeDocument/2006/relationships/image" Target="../media/image71.png"/><Relationship Id="rId60" Type="http://schemas.openxmlformats.org/officeDocument/2006/relationships/tags" Target="../tags/tag200.xml"/><Relationship Id="rId6" Type="http://schemas.openxmlformats.org/officeDocument/2006/relationships/tags" Target="../tags/tag169.xml"/><Relationship Id="rId59" Type="http://schemas.openxmlformats.org/officeDocument/2006/relationships/image" Target="../media/image70.png"/><Relationship Id="rId58" Type="http://schemas.openxmlformats.org/officeDocument/2006/relationships/tags" Target="../tags/tag199.xml"/><Relationship Id="rId57" Type="http://schemas.openxmlformats.org/officeDocument/2006/relationships/image" Target="../media/image69.png"/><Relationship Id="rId56" Type="http://schemas.openxmlformats.org/officeDocument/2006/relationships/tags" Target="../tags/tag198.xml"/><Relationship Id="rId55" Type="http://schemas.openxmlformats.org/officeDocument/2006/relationships/image" Target="../media/image68.png"/><Relationship Id="rId54" Type="http://schemas.openxmlformats.org/officeDocument/2006/relationships/tags" Target="../tags/tag197.xml"/><Relationship Id="rId53" Type="http://schemas.openxmlformats.org/officeDocument/2006/relationships/tags" Target="../tags/tag196.xml"/><Relationship Id="rId52" Type="http://schemas.openxmlformats.org/officeDocument/2006/relationships/image" Target="../media/image67.png"/><Relationship Id="rId51" Type="http://schemas.openxmlformats.org/officeDocument/2006/relationships/tags" Target="../tags/tag195.xml"/><Relationship Id="rId50" Type="http://schemas.openxmlformats.org/officeDocument/2006/relationships/image" Target="../media/image66.png"/><Relationship Id="rId5" Type="http://schemas.openxmlformats.org/officeDocument/2006/relationships/tags" Target="../tags/tag168.xml"/><Relationship Id="rId49" Type="http://schemas.openxmlformats.org/officeDocument/2006/relationships/tags" Target="../tags/tag194.xml"/><Relationship Id="rId48" Type="http://schemas.openxmlformats.org/officeDocument/2006/relationships/image" Target="../media/image65.png"/><Relationship Id="rId47" Type="http://schemas.openxmlformats.org/officeDocument/2006/relationships/tags" Target="../tags/tag193.xml"/><Relationship Id="rId46" Type="http://schemas.openxmlformats.org/officeDocument/2006/relationships/image" Target="../media/image64.png"/><Relationship Id="rId45" Type="http://schemas.openxmlformats.org/officeDocument/2006/relationships/tags" Target="../tags/tag192.xml"/><Relationship Id="rId44" Type="http://schemas.openxmlformats.org/officeDocument/2006/relationships/image" Target="../media/image63.png"/><Relationship Id="rId43" Type="http://schemas.openxmlformats.org/officeDocument/2006/relationships/tags" Target="../tags/tag191.xml"/><Relationship Id="rId42" Type="http://schemas.openxmlformats.org/officeDocument/2006/relationships/image" Target="../media/image62.png"/><Relationship Id="rId41" Type="http://schemas.openxmlformats.org/officeDocument/2006/relationships/tags" Target="../tags/tag190.xml"/><Relationship Id="rId40" Type="http://schemas.openxmlformats.org/officeDocument/2006/relationships/image" Target="../media/image61.png"/><Relationship Id="rId4" Type="http://schemas.openxmlformats.org/officeDocument/2006/relationships/tags" Target="../tags/tag167.xml"/><Relationship Id="rId39" Type="http://schemas.openxmlformats.org/officeDocument/2006/relationships/tags" Target="../tags/tag189.xml"/><Relationship Id="rId38" Type="http://schemas.openxmlformats.org/officeDocument/2006/relationships/image" Target="../media/image60.png"/><Relationship Id="rId37" Type="http://schemas.openxmlformats.org/officeDocument/2006/relationships/tags" Target="../tags/tag188.xml"/><Relationship Id="rId36" Type="http://schemas.openxmlformats.org/officeDocument/2006/relationships/image" Target="../media/image59.png"/><Relationship Id="rId35" Type="http://schemas.openxmlformats.org/officeDocument/2006/relationships/tags" Target="../tags/tag187.xml"/><Relationship Id="rId34" Type="http://schemas.openxmlformats.org/officeDocument/2006/relationships/image" Target="../media/image58.png"/><Relationship Id="rId33" Type="http://schemas.openxmlformats.org/officeDocument/2006/relationships/tags" Target="../tags/tag186.xml"/><Relationship Id="rId32" Type="http://schemas.openxmlformats.org/officeDocument/2006/relationships/image" Target="../media/image57.png"/><Relationship Id="rId31" Type="http://schemas.openxmlformats.org/officeDocument/2006/relationships/tags" Target="../tags/tag185.xml"/><Relationship Id="rId30" Type="http://schemas.openxmlformats.org/officeDocument/2006/relationships/image" Target="../media/image56.png"/><Relationship Id="rId3" Type="http://schemas.openxmlformats.org/officeDocument/2006/relationships/tags" Target="../tags/tag166.xml"/><Relationship Id="rId29" Type="http://schemas.openxmlformats.org/officeDocument/2006/relationships/tags" Target="../tags/tag184.xml"/><Relationship Id="rId28" Type="http://schemas.openxmlformats.org/officeDocument/2006/relationships/image" Target="../media/image55.png"/><Relationship Id="rId27" Type="http://schemas.openxmlformats.org/officeDocument/2006/relationships/tags" Target="../tags/tag183.xml"/><Relationship Id="rId26" Type="http://schemas.openxmlformats.org/officeDocument/2006/relationships/image" Target="../media/image54.png"/><Relationship Id="rId25" Type="http://schemas.openxmlformats.org/officeDocument/2006/relationships/tags" Target="../tags/tag182.xml"/><Relationship Id="rId24" Type="http://schemas.openxmlformats.org/officeDocument/2006/relationships/image" Target="../media/image53.png"/><Relationship Id="rId23" Type="http://schemas.openxmlformats.org/officeDocument/2006/relationships/tags" Target="../tags/tag181.xml"/><Relationship Id="rId22" Type="http://schemas.openxmlformats.org/officeDocument/2006/relationships/image" Target="../media/image52.png"/><Relationship Id="rId21" Type="http://schemas.openxmlformats.org/officeDocument/2006/relationships/tags" Target="../tags/tag180.xml"/><Relationship Id="rId20" Type="http://schemas.openxmlformats.org/officeDocument/2006/relationships/image" Target="../media/image51.png"/><Relationship Id="rId2" Type="http://schemas.openxmlformats.org/officeDocument/2006/relationships/tags" Target="../tags/tag165.xml"/><Relationship Id="rId19" Type="http://schemas.openxmlformats.org/officeDocument/2006/relationships/tags" Target="../tags/tag179.xml"/><Relationship Id="rId18" Type="http://schemas.openxmlformats.org/officeDocument/2006/relationships/image" Target="../media/image50.png"/><Relationship Id="rId17" Type="http://schemas.openxmlformats.org/officeDocument/2006/relationships/tags" Target="../tags/tag178.xml"/><Relationship Id="rId16" Type="http://schemas.openxmlformats.org/officeDocument/2006/relationships/image" Target="../media/image49.png"/><Relationship Id="rId15" Type="http://schemas.openxmlformats.org/officeDocument/2006/relationships/tags" Target="../tags/tag177.xml"/><Relationship Id="rId14" Type="http://schemas.openxmlformats.org/officeDocument/2006/relationships/tags" Target="../tags/tag176.xml"/><Relationship Id="rId13" Type="http://schemas.openxmlformats.org/officeDocument/2006/relationships/tags" Target="../tags/tag175.xml"/><Relationship Id="rId12" Type="http://schemas.openxmlformats.org/officeDocument/2006/relationships/tags" Target="../tags/tag174.xml"/><Relationship Id="rId110" Type="http://schemas.openxmlformats.org/officeDocument/2006/relationships/slideLayout" Target="../slideLayouts/slideLayout7.xml"/><Relationship Id="rId11" Type="http://schemas.openxmlformats.org/officeDocument/2006/relationships/tags" Target="../tags/tag173.xml"/><Relationship Id="rId109" Type="http://schemas.openxmlformats.org/officeDocument/2006/relationships/tags" Target="../tags/tag221.xml"/><Relationship Id="rId108" Type="http://schemas.openxmlformats.org/officeDocument/2006/relationships/image" Target="../media/image98.png"/><Relationship Id="rId107" Type="http://schemas.openxmlformats.org/officeDocument/2006/relationships/image" Target="../media/image88.png"/><Relationship Id="rId106" Type="http://schemas.openxmlformats.org/officeDocument/2006/relationships/image" Target="../media/image87.png"/><Relationship Id="rId105" Type="http://schemas.openxmlformats.org/officeDocument/2006/relationships/tags" Target="../tags/tag220.xml"/><Relationship Id="rId104" Type="http://schemas.openxmlformats.org/officeDocument/2006/relationships/tags" Target="../tags/tag219.xml"/><Relationship Id="rId103" Type="http://schemas.openxmlformats.org/officeDocument/2006/relationships/image" Target="../media/image86.svg"/><Relationship Id="rId102" Type="http://schemas.openxmlformats.org/officeDocument/2006/relationships/image" Target="../media/image85.png"/><Relationship Id="rId101" Type="http://schemas.openxmlformats.org/officeDocument/2006/relationships/tags" Target="../tags/tag218.xml"/><Relationship Id="rId100" Type="http://schemas.openxmlformats.org/officeDocument/2006/relationships/tags" Target="../tags/tag217.xml"/><Relationship Id="rId10" Type="http://schemas.openxmlformats.org/officeDocument/2006/relationships/tags" Target="../tags/tag172.xml"/><Relationship Id="rId1" Type="http://schemas.openxmlformats.org/officeDocument/2006/relationships/tags" Target="../tags/tag164.xml"/></Relationships>
</file>

<file path=ppt/slides/_rels/slide4.xml.rels><?xml version="1.0" encoding="UTF-8" standalone="yes"?>
<Relationships xmlns="http://schemas.openxmlformats.org/package/2006/relationships"><Relationship Id="rId99" Type="http://schemas.openxmlformats.org/officeDocument/2006/relationships/tags" Target="../tags/tag272.xml"/><Relationship Id="rId98" Type="http://schemas.openxmlformats.org/officeDocument/2006/relationships/image" Target="../media/image48.png"/><Relationship Id="rId97" Type="http://schemas.openxmlformats.org/officeDocument/2006/relationships/tags" Target="../tags/tag271.xml"/><Relationship Id="rId96" Type="http://schemas.openxmlformats.org/officeDocument/2006/relationships/tags" Target="../tags/tag270.xml"/><Relationship Id="rId95" Type="http://schemas.openxmlformats.org/officeDocument/2006/relationships/tags" Target="../tags/tag269.xml"/><Relationship Id="rId94" Type="http://schemas.openxmlformats.org/officeDocument/2006/relationships/tags" Target="../tags/tag268.xml"/><Relationship Id="rId93" Type="http://schemas.openxmlformats.org/officeDocument/2006/relationships/tags" Target="../tags/tag267.xml"/><Relationship Id="rId92" Type="http://schemas.openxmlformats.org/officeDocument/2006/relationships/tags" Target="../tags/tag266.xml"/><Relationship Id="rId91" Type="http://schemas.openxmlformats.org/officeDocument/2006/relationships/tags" Target="../tags/tag265.xml"/><Relationship Id="rId90" Type="http://schemas.openxmlformats.org/officeDocument/2006/relationships/tags" Target="../tags/tag264.xml"/><Relationship Id="rId9" Type="http://schemas.openxmlformats.org/officeDocument/2006/relationships/image" Target="../media/image9.png"/><Relationship Id="rId89" Type="http://schemas.openxmlformats.org/officeDocument/2006/relationships/image" Target="../media/image47.png"/><Relationship Id="rId88" Type="http://schemas.openxmlformats.org/officeDocument/2006/relationships/image" Target="../media/image46.svg"/><Relationship Id="rId87" Type="http://schemas.openxmlformats.org/officeDocument/2006/relationships/tags" Target="../tags/tag263.xml"/><Relationship Id="rId86" Type="http://schemas.openxmlformats.org/officeDocument/2006/relationships/image" Target="../media/image45.svg"/><Relationship Id="rId85" Type="http://schemas.openxmlformats.org/officeDocument/2006/relationships/image" Target="../media/image44.png"/><Relationship Id="rId84" Type="http://schemas.openxmlformats.org/officeDocument/2006/relationships/tags" Target="../tags/tag262.xml"/><Relationship Id="rId83" Type="http://schemas.openxmlformats.org/officeDocument/2006/relationships/image" Target="../media/image43.svg"/><Relationship Id="rId82" Type="http://schemas.openxmlformats.org/officeDocument/2006/relationships/image" Target="../media/image42.png"/><Relationship Id="rId81" Type="http://schemas.openxmlformats.org/officeDocument/2006/relationships/tags" Target="../tags/tag261.xml"/><Relationship Id="rId80" Type="http://schemas.openxmlformats.org/officeDocument/2006/relationships/tags" Target="../tags/tag260.xml"/><Relationship Id="rId8" Type="http://schemas.openxmlformats.org/officeDocument/2006/relationships/image" Target="../media/image8.png"/><Relationship Id="rId79" Type="http://schemas.openxmlformats.org/officeDocument/2006/relationships/tags" Target="../tags/tag259.xml"/><Relationship Id="rId78" Type="http://schemas.openxmlformats.org/officeDocument/2006/relationships/tags" Target="../tags/tag258.xml"/><Relationship Id="rId77" Type="http://schemas.openxmlformats.org/officeDocument/2006/relationships/tags" Target="../tags/tag257.xml"/><Relationship Id="rId76" Type="http://schemas.openxmlformats.org/officeDocument/2006/relationships/tags" Target="../tags/tag256.xml"/><Relationship Id="rId75" Type="http://schemas.openxmlformats.org/officeDocument/2006/relationships/image" Target="../media/image41.svg"/><Relationship Id="rId74" Type="http://schemas.openxmlformats.org/officeDocument/2006/relationships/tags" Target="../tags/tag255.xml"/><Relationship Id="rId73" Type="http://schemas.openxmlformats.org/officeDocument/2006/relationships/tags" Target="../tags/tag254.xml"/><Relationship Id="rId72" Type="http://schemas.openxmlformats.org/officeDocument/2006/relationships/image" Target="../media/image40.svg"/><Relationship Id="rId71" Type="http://schemas.openxmlformats.org/officeDocument/2006/relationships/image" Target="../media/image39.png"/><Relationship Id="rId70" Type="http://schemas.openxmlformats.org/officeDocument/2006/relationships/tags" Target="../tags/tag253.xml"/><Relationship Id="rId7" Type="http://schemas.openxmlformats.org/officeDocument/2006/relationships/image" Target="../media/image7.png"/><Relationship Id="rId69" Type="http://schemas.openxmlformats.org/officeDocument/2006/relationships/tags" Target="../tags/tag252.xml"/><Relationship Id="rId68" Type="http://schemas.openxmlformats.org/officeDocument/2006/relationships/image" Target="../media/image38.svg"/><Relationship Id="rId67" Type="http://schemas.openxmlformats.org/officeDocument/2006/relationships/image" Target="../media/image37.png"/><Relationship Id="rId66" Type="http://schemas.openxmlformats.org/officeDocument/2006/relationships/image" Target="../media/image36.svg"/><Relationship Id="rId65" Type="http://schemas.openxmlformats.org/officeDocument/2006/relationships/tags" Target="../tags/tag251.xml"/><Relationship Id="rId64" Type="http://schemas.openxmlformats.org/officeDocument/2006/relationships/image" Target="../media/image35.svg"/><Relationship Id="rId63" Type="http://schemas.openxmlformats.org/officeDocument/2006/relationships/tags" Target="../tags/tag250.xml"/><Relationship Id="rId62" Type="http://schemas.openxmlformats.org/officeDocument/2006/relationships/tags" Target="../tags/tag249.xml"/><Relationship Id="rId61" Type="http://schemas.openxmlformats.org/officeDocument/2006/relationships/image" Target="../media/image34.svg"/><Relationship Id="rId60" Type="http://schemas.openxmlformats.org/officeDocument/2006/relationships/image" Target="../media/image33.png"/><Relationship Id="rId6" Type="http://schemas.openxmlformats.org/officeDocument/2006/relationships/image" Target="../media/image6.png"/><Relationship Id="rId59" Type="http://schemas.openxmlformats.org/officeDocument/2006/relationships/image" Target="../media/image32.svg"/><Relationship Id="rId58" Type="http://schemas.openxmlformats.org/officeDocument/2006/relationships/image" Target="../media/image31.png"/><Relationship Id="rId57" Type="http://schemas.openxmlformats.org/officeDocument/2006/relationships/image" Target="../media/image30.svg"/><Relationship Id="rId56" Type="http://schemas.openxmlformats.org/officeDocument/2006/relationships/image" Target="../media/image29.png"/><Relationship Id="rId55" Type="http://schemas.openxmlformats.org/officeDocument/2006/relationships/tags" Target="../tags/tag248.xml"/><Relationship Id="rId54" Type="http://schemas.openxmlformats.org/officeDocument/2006/relationships/tags" Target="../tags/tag247.xml"/><Relationship Id="rId53" Type="http://schemas.openxmlformats.org/officeDocument/2006/relationships/image" Target="../media/image28.svg"/><Relationship Id="rId52" Type="http://schemas.openxmlformats.org/officeDocument/2006/relationships/image" Target="../media/image27.png"/><Relationship Id="rId51" Type="http://schemas.openxmlformats.org/officeDocument/2006/relationships/tags" Target="../tags/tag246.xml"/><Relationship Id="rId50" Type="http://schemas.openxmlformats.org/officeDocument/2006/relationships/tags" Target="../tags/tag245.xml"/><Relationship Id="rId5" Type="http://schemas.openxmlformats.org/officeDocument/2006/relationships/image" Target="../media/image5.png"/><Relationship Id="rId49" Type="http://schemas.openxmlformats.org/officeDocument/2006/relationships/tags" Target="../tags/tag244.xml"/><Relationship Id="rId48" Type="http://schemas.openxmlformats.org/officeDocument/2006/relationships/tags" Target="../tags/tag243.xml"/><Relationship Id="rId47" Type="http://schemas.openxmlformats.org/officeDocument/2006/relationships/tags" Target="../tags/tag242.xml"/><Relationship Id="rId46" Type="http://schemas.openxmlformats.org/officeDocument/2006/relationships/tags" Target="../tags/tag241.xml"/><Relationship Id="rId45" Type="http://schemas.openxmlformats.org/officeDocument/2006/relationships/image" Target="../media/image26.svg"/><Relationship Id="rId44" Type="http://schemas.openxmlformats.org/officeDocument/2006/relationships/image" Target="../media/image25.png"/><Relationship Id="rId43" Type="http://schemas.openxmlformats.org/officeDocument/2006/relationships/tags" Target="../tags/tag240.xml"/><Relationship Id="rId42" Type="http://schemas.openxmlformats.org/officeDocument/2006/relationships/image" Target="../media/image24.svg"/><Relationship Id="rId41" Type="http://schemas.openxmlformats.org/officeDocument/2006/relationships/image" Target="../media/image23.png"/><Relationship Id="rId40" Type="http://schemas.openxmlformats.org/officeDocument/2006/relationships/tags" Target="../tags/tag239.xml"/><Relationship Id="rId4" Type="http://schemas.openxmlformats.org/officeDocument/2006/relationships/image" Target="../media/image4.png"/><Relationship Id="rId39" Type="http://schemas.openxmlformats.org/officeDocument/2006/relationships/image" Target="../media/image22.svg"/><Relationship Id="rId38" Type="http://schemas.openxmlformats.org/officeDocument/2006/relationships/image" Target="../media/image21.png"/><Relationship Id="rId37" Type="http://schemas.openxmlformats.org/officeDocument/2006/relationships/tags" Target="../tags/tag238.xml"/><Relationship Id="rId36" Type="http://schemas.openxmlformats.org/officeDocument/2006/relationships/tags" Target="../tags/tag237.xml"/><Relationship Id="rId35" Type="http://schemas.openxmlformats.org/officeDocument/2006/relationships/tags" Target="../tags/tag236.xml"/><Relationship Id="rId34" Type="http://schemas.openxmlformats.org/officeDocument/2006/relationships/tags" Target="../tags/tag235.xml"/><Relationship Id="rId33" Type="http://schemas.openxmlformats.org/officeDocument/2006/relationships/image" Target="../media/image20.svg"/><Relationship Id="rId32" Type="http://schemas.openxmlformats.org/officeDocument/2006/relationships/image" Target="../media/image19.png"/><Relationship Id="rId31" Type="http://schemas.openxmlformats.org/officeDocument/2006/relationships/tags" Target="../tags/tag234.xml"/><Relationship Id="rId30" Type="http://schemas.openxmlformats.org/officeDocument/2006/relationships/image" Target="../media/image18.svg"/><Relationship Id="rId3" Type="http://schemas.openxmlformats.org/officeDocument/2006/relationships/image" Target="../media/image3.png"/><Relationship Id="rId29" Type="http://schemas.openxmlformats.org/officeDocument/2006/relationships/image" Target="../media/image17.png"/><Relationship Id="rId28" Type="http://schemas.openxmlformats.org/officeDocument/2006/relationships/tags" Target="../tags/tag233.xml"/><Relationship Id="rId27" Type="http://schemas.openxmlformats.org/officeDocument/2006/relationships/tags" Target="../tags/tag232.xml"/><Relationship Id="rId26" Type="http://schemas.openxmlformats.org/officeDocument/2006/relationships/tags" Target="../tags/tag231.xml"/><Relationship Id="rId25" Type="http://schemas.openxmlformats.org/officeDocument/2006/relationships/tags" Target="../tags/tag230.xml"/><Relationship Id="rId24" Type="http://schemas.openxmlformats.org/officeDocument/2006/relationships/tags" Target="../tags/tag229.xml"/><Relationship Id="rId23" Type="http://schemas.openxmlformats.org/officeDocument/2006/relationships/tags" Target="../tags/tag228.xml"/><Relationship Id="rId22" Type="http://schemas.openxmlformats.org/officeDocument/2006/relationships/tags" Target="../tags/tag227.xml"/><Relationship Id="rId21" Type="http://schemas.openxmlformats.org/officeDocument/2006/relationships/tags" Target="../tags/tag226.xml"/><Relationship Id="rId20" Type="http://schemas.openxmlformats.org/officeDocument/2006/relationships/tags" Target="../tags/tag225.xml"/><Relationship Id="rId2" Type="http://schemas.openxmlformats.org/officeDocument/2006/relationships/image" Target="../media/image2.png"/><Relationship Id="rId190" Type="http://schemas.openxmlformats.org/officeDocument/2006/relationships/slideLayout" Target="../slideLayouts/slideLayout7.xml"/><Relationship Id="rId19" Type="http://schemas.openxmlformats.org/officeDocument/2006/relationships/tags" Target="../tags/tag224.xml"/><Relationship Id="rId189" Type="http://schemas.openxmlformats.org/officeDocument/2006/relationships/tags" Target="../tags/tag321.xml"/><Relationship Id="rId188" Type="http://schemas.openxmlformats.org/officeDocument/2006/relationships/image" Target="../media/image98.png"/><Relationship Id="rId187" Type="http://schemas.openxmlformats.org/officeDocument/2006/relationships/image" Target="../media/image88.png"/><Relationship Id="rId186" Type="http://schemas.openxmlformats.org/officeDocument/2006/relationships/image" Target="../media/image87.png"/><Relationship Id="rId185" Type="http://schemas.openxmlformats.org/officeDocument/2006/relationships/tags" Target="../tags/tag320.xml"/><Relationship Id="rId184" Type="http://schemas.openxmlformats.org/officeDocument/2006/relationships/tags" Target="../tags/tag319.xml"/><Relationship Id="rId183" Type="http://schemas.openxmlformats.org/officeDocument/2006/relationships/image" Target="../media/image86.svg"/><Relationship Id="rId182" Type="http://schemas.openxmlformats.org/officeDocument/2006/relationships/image" Target="../media/image85.png"/><Relationship Id="rId181" Type="http://schemas.openxmlformats.org/officeDocument/2006/relationships/tags" Target="../tags/tag318.xml"/><Relationship Id="rId180" Type="http://schemas.openxmlformats.org/officeDocument/2006/relationships/tags" Target="../tags/tag317.xml"/><Relationship Id="rId18" Type="http://schemas.openxmlformats.org/officeDocument/2006/relationships/tags" Target="../tags/tag223.xml"/><Relationship Id="rId179" Type="http://schemas.openxmlformats.org/officeDocument/2006/relationships/tags" Target="../tags/tag316.xml"/><Relationship Id="rId178" Type="http://schemas.openxmlformats.org/officeDocument/2006/relationships/image" Target="../media/image97.png"/><Relationship Id="rId177" Type="http://schemas.openxmlformats.org/officeDocument/2006/relationships/image" Target="../media/image96.png"/><Relationship Id="rId176" Type="http://schemas.openxmlformats.org/officeDocument/2006/relationships/image" Target="../media/image95.png"/><Relationship Id="rId175" Type="http://schemas.openxmlformats.org/officeDocument/2006/relationships/image" Target="../media/image94.png"/><Relationship Id="rId174" Type="http://schemas.openxmlformats.org/officeDocument/2006/relationships/tags" Target="../tags/tag315.xml"/><Relationship Id="rId173" Type="http://schemas.openxmlformats.org/officeDocument/2006/relationships/image" Target="../media/image93.png"/><Relationship Id="rId172" Type="http://schemas.openxmlformats.org/officeDocument/2006/relationships/image" Target="../media/image92.png"/><Relationship Id="rId171" Type="http://schemas.openxmlformats.org/officeDocument/2006/relationships/image" Target="../media/image91.png"/><Relationship Id="rId170" Type="http://schemas.openxmlformats.org/officeDocument/2006/relationships/image" Target="../media/image90.png"/><Relationship Id="rId17" Type="http://schemas.openxmlformats.org/officeDocument/2006/relationships/tags" Target="../tags/tag222.xml"/><Relationship Id="rId169" Type="http://schemas.openxmlformats.org/officeDocument/2006/relationships/tags" Target="../tags/tag314.xml"/><Relationship Id="rId168" Type="http://schemas.openxmlformats.org/officeDocument/2006/relationships/tags" Target="../tags/tag313.xml"/><Relationship Id="rId167" Type="http://schemas.openxmlformats.org/officeDocument/2006/relationships/image" Target="../media/image76.png"/><Relationship Id="rId166" Type="http://schemas.openxmlformats.org/officeDocument/2006/relationships/tags" Target="../tags/tag312.xml"/><Relationship Id="rId165" Type="http://schemas.openxmlformats.org/officeDocument/2006/relationships/tags" Target="../tags/tag311.xml"/><Relationship Id="rId164" Type="http://schemas.openxmlformats.org/officeDocument/2006/relationships/image" Target="../media/image75.png"/><Relationship Id="rId163" Type="http://schemas.openxmlformats.org/officeDocument/2006/relationships/tags" Target="../tags/tag310.xml"/><Relationship Id="rId162" Type="http://schemas.openxmlformats.org/officeDocument/2006/relationships/tags" Target="../tags/tag309.xml"/><Relationship Id="rId161" Type="http://schemas.openxmlformats.org/officeDocument/2006/relationships/tags" Target="../tags/tag308.xml"/><Relationship Id="rId160" Type="http://schemas.openxmlformats.org/officeDocument/2006/relationships/image" Target="../media/image74.png"/><Relationship Id="rId16" Type="http://schemas.openxmlformats.org/officeDocument/2006/relationships/image" Target="../media/image16.png"/><Relationship Id="rId159" Type="http://schemas.openxmlformats.org/officeDocument/2006/relationships/tags" Target="../tags/tag307.xml"/><Relationship Id="rId158" Type="http://schemas.openxmlformats.org/officeDocument/2006/relationships/tags" Target="../tags/tag306.xml"/><Relationship Id="rId157" Type="http://schemas.openxmlformats.org/officeDocument/2006/relationships/image" Target="../media/image73.png"/><Relationship Id="rId156" Type="http://schemas.openxmlformats.org/officeDocument/2006/relationships/tags" Target="../tags/tag305.xml"/><Relationship Id="rId155" Type="http://schemas.openxmlformats.org/officeDocument/2006/relationships/tags" Target="../tags/tag304.xml"/><Relationship Id="rId154" Type="http://schemas.openxmlformats.org/officeDocument/2006/relationships/image" Target="../media/image72.svg"/><Relationship Id="rId153" Type="http://schemas.openxmlformats.org/officeDocument/2006/relationships/tags" Target="../tags/tag303.xml"/><Relationship Id="rId152" Type="http://schemas.openxmlformats.org/officeDocument/2006/relationships/tags" Target="../tags/tag302.xml"/><Relationship Id="rId151" Type="http://schemas.openxmlformats.org/officeDocument/2006/relationships/tags" Target="../tags/tag301.xml"/><Relationship Id="rId150" Type="http://schemas.openxmlformats.org/officeDocument/2006/relationships/image" Target="../media/image71.png"/><Relationship Id="rId15" Type="http://schemas.openxmlformats.org/officeDocument/2006/relationships/image" Target="../media/image15.png"/><Relationship Id="rId149" Type="http://schemas.openxmlformats.org/officeDocument/2006/relationships/tags" Target="../tags/tag300.xml"/><Relationship Id="rId148" Type="http://schemas.openxmlformats.org/officeDocument/2006/relationships/image" Target="../media/image70.png"/><Relationship Id="rId147" Type="http://schemas.openxmlformats.org/officeDocument/2006/relationships/tags" Target="../tags/tag299.xml"/><Relationship Id="rId146" Type="http://schemas.openxmlformats.org/officeDocument/2006/relationships/image" Target="../media/image69.png"/><Relationship Id="rId145" Type="http://schemas.openxmlformats.org/officeDocument/2006/relationships/tags" Target="../tags/tag298.xml"/><Relationship Id="rId144" Type="http://schemas.openxmlformats.org/officeDocument/2006/relationships/image" Target="../media/image68.png"/><Relationship Id="rId143" Type="http://schemas.openxmlformats.org/officeDocument/2006/relationships/tags" Target="../tags/tag297.xml"/><Relationship Id="rId142" Type="http://schemas.openxmlformats.org/officeDocument/2006/relationships/tags" Target="../tags/tag296.xml"/><Relationship Id="rId141" Type="http://schemas.openxmlformats.org/officeDocument/2006/relationships/image" Target="../media/image67.png"/><Relationship Id="rId140" Type="http://schemas.openxmlformats.org/officeDocument/2006/relationships/tags" Target="../tags/tag295.xml"/><Relationship Id="rId14" Type="http://schemas.openxmlformats.org/officeDocument/2006/relationships/image" Target="../media/image14.png"/><Relationship Id="rId139" Type="http://schemas.openxmlformats.org/officeDocument/2006/relationships/image" Target="../media/image66.png"/><Relationship Id="rId138" Type="http://schemas.openxmlformats.org/officeDocument/2006/relationships/tags" Target="../tags/tag294.xml"/><Relationship Id="rId137" Type="http://schemas.openxmlformats.org/officeDocument/2006/relationships/image" Target="../media/image65.png"/><Relationship Id="rId136" Type="http://schemas.openxmlformats.org/officeDocument/2006/relationships/tags" Target="../tags/tag293.xml"/><Relationship Id="rId135" Type="http://schemas.openxmlformats.org/officeDocument/2006/relationships/image" Target="../media/image64.png"/><Relationship Id="rId134" Type="http://schemas.openxmlformats.org/officeDocument/2006/relationships/tags" Target="../tags/tag292.xml"/><Relationship Id="rId133" Type="http://schemas.openxmlformats.org/officeDocument/2006/relationships/image" Target="../media/image63.png"/><Relationship Id="rId132" Type="http://schemas.openxmlformats.org/officeDocument/2006/relationships/tags" Target="../tags/tag291.xml"/><Relationship Id="rId131" Type="http://schemas.openxmlformats.org/officeDocument/2006/relationships/image" Target="../media/image62.png"/><Relationship Id="rId130" Type="http://schemas.openxmlformats.org/officeDocument/2006/relationships/tags" Target="../tags/tag290.xml"/><Relationship Id="rId13" Type="http://schemas.openxmlformats.org/officeDocument/2006/relationships/image" Target="../media/image13.png"/><Relationship Id="rId129" Type="http://schemas.openxmlformats.org/officeDocument/2006/relationships/image" Target="../media/image61.png"/><Relationship Id="rId128" Type="http://schemas.openxmlformats.org/officeDocument/2006/relationships/tags" Target="../tags/tag289.xml"/><Relationship Id="rId127" Type="http://schemas.openxmlformats.org/officeDocument/2006/relationships/image" Target="../media/image60.png"/><Relationship Id="rId126" Type="http://schemas.openxmlformats.org/officeDocument/2006/relationships/tags" Target="../tags/tag288.xml"/><Relationship Id="rId125" Type="http://schemas.openxmlformats.org/officeDocument/2006/relationships/image" Target="../media/image59.png"/><Relationship Id="rId124" Type="http://schemas.openxmlformats.org/officeDocument/2006/relationships/tags" Target="../tags/tag287.xml"/><Relationship Id="rId123" Type="http://schemas.openxmlformats.org/officeDocument/2006/relationships/image" Target="../media/image58.png"/><Relationship Id="rId122" Type="http://schemas.openxmlformats.org/officeDocument/2006/relationships/tags" Target="../tags/tag286.xml"/><Relationship Id="rId121" Type="http://schemas.openxmlformats.org/officeDocument/2006/relationships/image" Target="../media/image57.png"/><Relationship Id="rId120" Type="http://schemas.openxmlformats.org/officeDocument/2006/relationships/tags" Target="../tags/tag285.xml"/><Relationship Id="rId12" Type="http://schemas.openxmlformats.org/officeDocument/2006/relationships/image" Target="../media/image12.png"/><Relationship Id="rId119" Type="http://schemas.openxmlformats.org/officeDocument/2006/relationships/image" Target="../media/image56.png"/><Relationship Id="rId118" Type="http://schemas.openxmlformats.org/officeDocument/2006/relationships/tags" Target="../tags/tag284.xml"/><Relationship Id="rId117" Type="http://schemas.openxmlformats.org/officeDocument/2006/relationships/image" Target="../media/image55.png"/><Relationship Id="rId116" Type="http://schemas.openxmlformats.org/officeDocument/2006/relationships/tags" Target="../tags/tag283.xml"/><Relationship Id="rId115" Type="http://schemas.openxmlformats.org/officeDocument/2006/relationships/image" Target="../media/image54.png"/><Relationship Id="rId114" Type="http://schemas.openxmlformats.org/officeDocument/2006/relationships/tags" Target="../tags/tag282.xml"/><Relationship Id="rId113" Type="http://schemas.openxmlformats.org/officeDocument/2006/relationships/image" Target="../media/image53.png"/><Relationship Id="rId112" Type="http://schemas.openxmlformats.org/officeDocument/2006/relationships/tags" Target="../tags/tag281.xml"/><Relationship Id="rId111" Type="http://schemas.openxmlformats.org/officeDocument/2006/relationships/image" Target="../media/image52.png"/><Relationship Id="rId110" Type="http://schemas.openxmlformats.org/officeDocument/2006/relationships/tags" Target="../tags/tag280.xml"/><Relationship Id="rId11" Type="http://schemas.openxmlformats.org/officeDocument/2006/relationships/image" Target="../media/image11.png"/><Relationship Id="rId109" Type="http://schemas.openxmlformats.org/officeDocument/2006/relationships/image" Target="../media/image51.png"/><Relationship Id="rId108" Type="http://schemas.openxmlformats.org/officeDocument/2006/relationships/tags" Target="../tags/tag279.xml"/><Relationship Id="rId107" Type="http://schemas.openxmlformats.org/officeDocument/2006/relationships/image" Target="../media/image50.png"/><Relationship Id="rId106" Type="http://schemas.openxmlformats.org/officeDocument/2006/relationships/tags" Target="../tags/tag278.xml"/><Relationship Id="rId105" Type="http://schemas.openxmlformats.org/officeDocument/2006/relationships/image" Target="../media/image49.png"/><Relationship Id="rId104" Type="http://schemas.openxmlformats.org/officeDocument/2006/relationships/tags" Target="../tags/tag277.xml"/><Relationship Id="rId103" Type="http://schemas.openxmlformats.org/officeDocument/2006/relationships/tags" Target="../tags/tag276.xml"/><Relationship Id="rId102" Type="http://schemas.openxmlformats.org/officeDocument/2006/relationships/tags" Target="../tags/tag275.xml"/><Relationship Id="rId101" Type="http://schemas.openxmlformats.org/officeDocument/2006/relationships/tags" Target="../tags/tag274.xml"/><Relationship Id="rId100" Type="http://schemas.openxmlformats.org/officeDocument/2006/relationships/tags" Target="../tags/tag273.xml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组合 151"/>
          <p:cNvGrpSpPr/>
          <p:nvPr/>
        </p:nvGrpSpPr>
        <p:grpSpPr>
          <a:xfrm>
            <a:off x="316897" y="7756410"/>
            <a:ext cx="10185811" cy="2316608"/>
            <a:chOff x="499" y="309"/>
            <a:chExt cx="16039" cy="3648"/>
          </a:xfrm>
        </p:grpSpPr>
        <p:pic>
          <p:nvPicPr>
            <p:cNvPr id="8" name="图片 7" descr="frame_00002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4501" y="788"/>
              <a:ext cx="1957" cy="1066"/>
            </a:xfrm>
            <a:prstGeom prst="rect">
              <a:avLst/>
            </a:prstGeom>
          </p:spPr>
        </p:pic>
        <p:pic>
          <p:nvPicPr>
            <p:cNvPr id="9" name="图片 8" descr="frame_00005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547" y="788"/>
              <a:ext cx="1957" cy="1063"/>
            </a:xfrm>
            <a:prstGeom prst="rect">
              <a:avLst/>
            </a:prstGeom>
          </p:spPr>
        </p:pic>
        <p:pic>
          <p:nvPicPr>
            <p:cNvPr id="7" name="图片 6" descr="frame_00015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6484" y="788"/>
              <a:ext cx="1957" cy="1066"/>
            </a:xfrm>
            <a:prstGeom prst="rect">
              <a:avLst/>
            </a:prstGeom>
          </p:spPr>
        </p:pic>
        <p:pic>
          <p:nvPicPr>
            <p:cNvPr id="10" name="图片 9" descr="frame_00008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560" y="771"/>
              <a:ext cx="1957" cy="1066"/>
            </a:xfrm>
            <a:prstGeom prst="rect">
              <a:avLst/>
            </a:prstGeom>
          </p:spPr>
        </p:pic>
        <p:pic>
          <p:nvPicPr>
            <p:cNvPr id="12" name="图片 11" descr="frame_00007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8469" y="788"/>
              <a:ext cx="1957" cy="1066"/>
            </a:xfrm>
            <a:prstGeom prst="rect">
              <a:avLst/>
            </a:prstGeom>
          </p:spPr>
        </p:pic>
        <p:pic>
          <p:nvPicPr>
            <p:cNvPr id="13" name="图片 12" descr="frame_00003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10453" y="792"/>
              <a:ext cx="1957" cy="1066"/>
            </a:xfrm>
            <a:prstGeom prst="rect">
              <a:avLst/>
            </a:prstGeom>
          </p:spPr>
        </p:pic>
        <p:pic>
          <p:nvPicPr>
            <p:cNvPr id="14" name="图片 13" descr="frame_00003_mask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10455" y="2889"/>
              <a:ext cx="1957" cy="1066"/>
            </a:xfrm>
            <a:prstGeom prst="rect">
              <a:avLst/>
            </a:prstGeom>
          </p:spPr>
        </p:pic>
        <p:pic>
          <p:nvPicPr>
            <p:cNvPr id="15" name="图片 14" descr="frame_00007_mask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8466" y="2877"/>
              <a:ext cx="1957" cy="1066"/>
            </a:xfrm>
            <a:prstGeom prst="rect">
              <a:avLst/>
            </a:prstGeom>
          </p:spPr>
        </p:pic>
        <p:pic>
          <p:nvPicPr>
            <p:cNvPr id="16" name="图片 15" descr="frame_00016_mask"/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6493" y="2887"/>
              <a:ext cx="1957" cy="1066"/>
            </a:xfrm>
            <a:prstGeom prst="rect">
              <a:avLst/>
            </a:prstGeom>
          </p:spPr>
        </p:pic>
        <p:pic>
          <p:nvPicPr>
            <p:cNvPr id="17" name="图片 16" descr="frame_00002_mask"/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4517" y="2887"/>
              <a:ext cx="1957" cy="1066"/>
            </a:xfrm>
            <a:prstGeom prst="rect">
              <a:avLst/>
            </a:prstGeom>
          </p:spPr>
        </p:pic>
        <p:pic>
          <p:nvPicPr>
            <p:cNvPr id="18" name="图片 17" descr="frame_00005_mask"/>
            <p:cNvPicPr/>
            <p:nvPr/>
          </p:nvPicPr>
          <p:blipFill>
            <a:blip r:embed="rId11"/>
            <a:stretch>
              <a:fillRect/>
            </a:stretch>
          </p:blipFill>
          <p:spPr>
            <a:xfrm>
              <a:off x="2538" y="2887"/>
              <a:ext cx="1957" cy="1066"/>
            </a:xfrm>
            <a:prstGeom prst="rect">
              <a:avLst/>
            </a:prstGeom>
          </p:spPr>
        </p:pic>
        <p:pic>
          <p:nvPicPr>
            <p:cNvPr id="21" name="图片 20" descr="frame_00006_mask"/>
            <p:cNvPicPr/>
            <p:nvPr/>
          </p:nvPicPr>
          <p:blipFill>
            <a:blip r:embed="rId12"/>
            <a:stretch>
              <a:fillRect/>
            </a:stretch>
          </p:blipFill>
          <p:spPr>
            <a:xfrm>
              <a:off x="566" y="2887"/>
              <a:ext cx="1957" cy="1066"/>
            </a:xfrm>
            <a:prstGeom prst="rect">
              <a:avLst/>
            </a:prstGeom>
          </p:spPr>
        </p:pic>
        <p:pic>
          <p:nvPicPr>
            <p:cNvPr id="25" name="图片 24" descr="frame_00006"/>
            <p:cNvPicPr/>
            <p:nvPr/>
          </p:nvPicPr>
          <p:blipFill>
            <a:blip r:embed="rId13"/>
            <a:stretch>
              <a:fillRect/>
            </a:stretch>
          </p:blipFill>
          <p:spPr>
            <a:xfrm>
              <a:off x="12437" y="792"/>
              <a:ext cx="1956" cy="1066"/>
            </a:xfrm>
            <a:prstGeom prst="rect">
              <a:avLst/>
            </a:prstGeom>
          </p:spPr>
        </p:pic>
        <p:pic>
          <p:nvPicPr>
            <p:cNvPr id="26" name="图片 25" descr="frame_00006_mask"/>
            <p:cNvPicPr/>
            <p:nvPr/>
          </p:nvPicPr>
          <p:blipFill>
            <a:blip r:embed="rId14"/>
            <a:stretch>
              <a:fillRect/>
            </a:stretch>
          </p:blipFill>
          <p:spPr>
            <a:xfrm>
              <a:off x="12445" y="2891"/>
              <a:ext cx="1956" cy="1066"/>
            </a:xfrm>
            <a:prstGeom prst="rect">
              <a:avLst/>
            </a:prstGeom>
          </p:spPr>
        </p:pic>
        <p:pic>
          <p:nvPicPr>
            <p:cNvPr id="27" name="图片 26" descr="frame_00013_mask"/>
            <p:cNvPicPr/>
            <p:nvPr/>
          </p:nvPicPr>
          <p:blipFill>
            <a:blip r:embed="rId15"/>
            <a:stretch>
              <a:fillRect/>
            </a:stretch>
          </p:blipFill>
          <p:spPr>
            <a:xfrm>
              <a:off x="14434" y="2891"/>
              <a:ext cx="1956" cy="1066"/>
            </a:xfrm>
            <a:prstGeom prst="rect">
              <a:avLst/>
            </a:prstGeom>
          </p:spPr>
        </p:pic>
        <p:pic>
          <p:nvPicPr>
            <p:cNvPr id="28" name="图片 27" descr="frame_00013"/>
            <p:cNvPicPr/>
            <p:nvPr/>
          </p:nvPicPr>
          <p:blipFill>
            <a:blip r:embed="rId16"/>
            <a:stretch>
              <a:fillRect/>
            </a:stretch>
          </p:blipFill>
          <p:spPr>
            <a:xfrm>
              <a:off x="14421" y="792"/>
              <a:ext cx="1956" cy="1066"/>
            </a:xfrm>
            <a:prstGeom prst="rect">
              <a:avLst/>
            </a:prstGeom>
          </p:spPr>
        </p:pic>
        <p:grpSp>
          <p:nvGrpSpPr>
            <p:cNvPr id="41" name="组合 40"/>
            <p:cNvGrpSpPr/>
            <p:nvPr>
              <p:custDataLst>
                <p:tags r:id="rId17"/>
              </p:custDataLst>
            </p:nvPr>
          </p:nvGrpSpPr>
          <p:grpSpPr>
            <a:xfrm>
              <a:off x="499" y="309"/>
              <a:ext cx="2005" cy="442"/>
              <a:chOff x="499" y="869"/>
              <a:chExt cx="2005" cy="442"/>
            </a:xfrm>
          </p:grpSpPr>
          <p:sp>
            <p:nvSpPr>
              <p:cNvPr id="29" name="圆角矩形 28"/>
              <p:cNvSpPr/>
              <p:nvPr>
                <p:custDataLst>
                  <p:tags r:id="rId18"/>
                </p:custDataLst>
              </p:nvPr>
            </p:nvSpPr>
            <p:spPr>
              <a:xfrm>
                <a:off x="547" y="905"/>
                <a:ext cx="1957" cy="359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l"/>
                <a:endParaRPr lang="en-US" altLang="zh-CN"/>
              </a:p>
            </p:txBody>
          </p:sp>
          <p:sp>
            <p:nvSpPr>
              <p:cNvPr id="30" name="文本框 29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499" y="869"/>
                <a:ext cx="968" cy="40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1200" b="1" i="1">
                    <a:latin typeface="Times New Roman" panose="02020603050405020304" charset="0"/>
                    <a:cs typeface="Times New Roman" panose="02020603050405020304" charset="0"/>
                  </a:rPr>
                  <a:t>Num</a:t>
                </a:r>
                <a:endParaRPr lang="en-US" altLang="zh-CN" sz="1200" b="1" i="1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31" name="圆角矩形 30"/>
              <p:cNvSpPr/>
              <p:nvPr>
                <p:custDataLst>
                  <p:tags r:id="rId20"/>
                </p:custDataLst>
              </p:nvPr>
            </p:nvSpPr>
            <p:spPr>
              <a:xfrm>
                <a:off x="1265" y="992"/>
                <a:ext cx="198" cy="200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2" name="圆角矩形 31"/>
              <p:cNvSpPr/>
              <p:nvPr>
                <p:custDataLst>
                  <p:tags r:id="rId21"/>
                </p:custDataLst>
              </p:nvPr>
            </p:nvSpPr>
            <p:spPr>
              <a:xfrm>
                <a:off x="1534" y="992"/>
                <a:ext cx="198" cy="200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3" name="圆角矩形 32"/>
              <p:cNvSpPr/>
              <p:nvPr>
                <p:custDataLst>
                  <p:tags r:id="rId22"/>
                </p:custDataLst>
              </p:nvPr>
            </p:nvSpPr>
            <p:spPr>
              <a:xfrm>
                <a:off x="1799" y="991"/>
                <a:ext cx="198" cy="200"/>
              </a:xfrm>
              <a:prstGeom prst="round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4" name="文本框 33"/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1902" y="877"/>
                <a:ext cx="575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 i="1"/>
                  <a:t>++</a:t>
                </a:r>
                <a:endParaRPr lang="en-US" altLang="zh-CN" sz="1200" i="1"/>
              </a:p>
            </p:txBody>
          </p:sp>
        </p:grpSp>
        <p:grpSp>
          <p:nvGrpSpPr>
            <p:cNvPr id="49" name="组合 48"/>
            <p:cNvGrpSpPr/>
            <p:nvPr>
              <p:custDataLst>
                <p:tags r:id="rId24"/>
              </p:custDataLst>
            </p:nvPr>
          </p:nvGrpSpPr>
          <p:grpSpPr>
            <a:xfrm>
              <a:off x="2538" y="309"/>
              <a:ext cx="3079" cy="414"/>
              <a:chOff x="499" y="869"/>
              <a:chExt cx="1522" cy="414"/>
            </a:xfrm>
          </p:grpSpPr>
          <p:sp>
            <p:nvSpPr>
              <p:cNvPr id="50" name="圆角矩形 49"/>
              <p:cNvSpPr/>
              <p:nvPr>
                <p:custDataLst>
                  <p:tags r:id="rId25"/>
                </p:custDataLst>
              </p:nvPr>
            </p:nvSpPr>
            <p:spPr>
              <a:xfrm>
                <a:off x="499" y="905"/>
                <a:ext cx="1419" cy="359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l"/>
                <a:endParaRPr lang="en-US" altLang="zh-CN"/>
              </a:p>
            </p:txBody>
          </p:sp>
          <p:sp>
            <p:nvSpPr>
              <p:cNvPr id="51" name="文本框 50"/>
              <p:cNvSpPr txBox="1"/>
              <p:nvPr>
                <p:custDataLst>
                  <p:tags r:id="rId26"/>
                </p:custDataLst>
              </p:nvPr>
            </p:nvSpPr>
            <p:spPr>
              <a:xfrm>
                <a:off x="499" y="869"/>
                <a:ext cx="968" cy="40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1200" b="1" i="1">
                    <a:latin typeface="Times New Roman" panose="02020603050405020304" charset="0"/>
                    <a:cs typeface="Times New Roman" panose="02020603050405020304" charset="0"/>
                  </a:rPr>
                  <a:t>Motion State</a:t>
                </a:r>
                <a:endParaRPr lang="en-US" altLang="zh-CN" sz="1200" b="1" i="1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55" name="文本框 54"/>
              <p:cNvSpPr txBox="1"/>
              <p:nvPr>
                <p:custDataLst>
                  <p:tags r:id="rId27"/>
                </p:custDataLst>
              </p:nvPr>
            </p:nvSpPr>
            <p:spPr>
              <a:xfrm>
                <a:off x="1430" y="897"/>
                <a:ext cx="591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 i="1">
                    <a:latin typeface="Times New Roman" panose="02020603050405020304" charset="0"/>
                    <a:cs typeface="Times New Roman" panose="02020603050405020304" charset="0"/>
                  </a:rPr>
                  <a:t>YES | NO</a:t>
                </a:r>
                <a:endParaRPr lang="en-US" altLang="zh-CN" sz="1000" i="1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  <p:pic>
          <p:nvPicPr>
            <p:cNvPr id="63" name="图片 62" descr="跑步"/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4060" y="432"/>
              <a:ext cx="200" cy="200"/>
            </a:xfrm>
            <a:prstGeom prst="rect">
              <a:avLst/>
            </a:prstGeom>
          </p:spPr>
        </p:pic>
        <p:pic>
          <p:nvPicPr>
            <p:cNvPr id="64" name="图片 63" descr="跑步"/>
            <p:cNvPicPr>
              <a:picLocks noChangeAspect="1"/>
            </p:cNvPicPr>
            <p:nvPr>
              <p:custDataLst>
                <p:tags r:id="rId31"/>
              </p:custDataLst>
            </p:nvPr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4301" y="431"/>
              <a:ext cx="200" cy="200"/>
            </a:xfrm>
            <a:prstGeom prst="rect">
              <a:avLst/>
            </a:prstGeom>
          </p:spPr>
        </p:pic>
        <p:grpSp>
          <p:nvGrpSpPr>
            <p:cNvPr id="66" name="组合 65"/>
            <p:cNvGrpSpPr/>
            <p:nvPr>
              <p:custDataLst>
                <p:tags r:id="rId34"/>
              </p:custDataLst>
            </p:nvPr>
          </p:nvGrpSpPr>
          <p:grpSpPr>
            <a:xfrm>
              <a:off x="5463" y="309"/>
              <a:ext cx="3722" cy="407"/>
              <a:chOff x="499" y="869"/>
              <a:chExt cx="1840" cy="407"/>
            </a:xfrm>
          </p:grpSpPr>
          <p:sp>
            <p:nvSpPr>
              <p:cNvPr id="67" name="圆角矩形 66"/>
              <p:cNvSpPr/>
              <p:nvPr>
                <p:custDataLst>
                  <p:tags r:id="rId35"/>
                </p:custDataLst>
              </p:nvPr>
            </p:nvSpPr>
            <p:spPr>
              <a:xfrm>
                <a:off x="499" y="905"/>
                <a:ext cx="1840" cy="35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l"/>
                <a:endParaRPr lang="en-US" altLang="zh-CN"/>
              </a:p>
            </p:txBody>
          </p:sp>
          <p:sp>
            <p:nvSpPr>
              <p:cNvPr id="68" name="文本框 67"/>
              <p:cNvSpPr txBox="1"/>
              <p:nvPr>
                <p:custDataLst>
                  <p:tags r:id="rId36"/>
                </p:custDataLst>
              </p:nvPr>
            </p:nvSpPr>
            <p:spPr>
              <a:xfrm>
                <a:off x="499" y="869"/>
                <a:ext cx="968" cy="40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1200" b="1" i="1">
                    <a:latin typeface="Times New Roman" panose="02020603050405020304" charset="0"/>
                    <a:cs typeface="Times New Roman" panose="02020603050405020304" charset="0"/>
                  </a:rPr>
                  <a:t>Motion Intensity</a:t>
                </a:r>
                <a:endParaRPr lang="en-US" altLang="zh-CN" sz="1200" b="1" i="1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  <p:pic>
          <p:nvPicPr>
            <p:cNvPr id="70" name="图片 69" descr="网络信号"/>
            <p:cNvPicPr>
              <a:picLocks noChangeAspect="1"/>
            </p:cNvPicPr>
            <p:nvPr>
              <p:custDataLst>
                <p:tags r:id="rId37"/>
              </p:custDataLst>
            </p:nvPr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7597" y="408"/>
              <a:ext cx="284" cy="284"/>
            </a:xfrm>
            <a:prstGeom prst="rect">
              <a:avLst/>
            </a:prstGeom>
          </p:spPr>
        </p:pic>
        <p:pic>
          <p:nvPicPr>
            <p:cNvPr id="71" name="图片 70" descr="网络信号"/>
            <p:cNvPicPr>
              <a:picLocks noChangeAspect="1"/>
            </p:cNvPicPr>
            <p:nvPr>
              <p:custDataLst>
                <p:tags r:id="rId40"/>
              </p:custDataLst>
            </p:nvPr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7988" y="408"/>
              <a:ext cx="284" cy="284"/>
            </a:xfrm>
            <a:prstGeom prst="rect">
              <a:avLst/>
            </a:prstGeom>
          </p:spPr>
        </p:pic>
        <p:pic>
          <p:nvPicPr>
            <p:cNvPr id="72" name="图片 71" descr="网络信号"/>
            <p:cNvPicPr>
              <a:picLocks noChangeAspect="1"/>
            </p:cNvPicPr>
            <p:nvPr>
              <p:custDataLst>
                <p:tags r:id="rId43"/>
              </p:custDataLst>
            </p:nvPr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8379" y="408"/>
              <a:ext cx="284" cy="284"/>
            </a:xfrm>
            <a:prstGeom prst="rect">
              <a:avLst/>
            </a:prstGeom>
          </p:spPr>
        </p:pic>
        <p:sp>
          <p:nvSpPr>
            <p:cNvPr id="73" name="文本框 72"/>
            <p:cNvSpPr txBox="1"/>
            <p:nvPr>
              <p:custDataLst>
                <p:tags r:id="rId46"/>
              </p:custDataLst>
            </p:nvPr>
          </p:nvSpPr>
          <p:spPr>
            <a:xfrm>
              <a:off x="8572" y="337"/>
              <a:ext cx="575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 i="1"/>
                <a:t>++</a:t>
              </a:r>
              <a:endParaRPr lang="en-US" altLang="zh-CN" sz="1200" i="1"/>
            </a:p>
          </p:txBody>
        </p:sp>
        <p:grpSp>
          <p:nvGrpSpPr>
            <p:cNvPr id="74" name="组合 73"/>
            <p:cNvGrpSpPr/>
            <p:nvPr>
              <p:custDataLst>
                <p:tags r:id="rId47"/>
              </p:custDataLst>
            </p:nvPr>
          </p:nvGrpSpPr>
          <p:grpSpPr>
            <a:xfrm>
              <a:off x="9269" y="309"/>
              <a:ext cx="3164" cy="407"/>
              <a:chOff x="499" y="869"/>
              <a:chExt cx="1564" cy="407"/>
            </a:xfrm>
          </p:grpSpPr>
          <p:sp>
            <p:nvSpPr>
              <p:cNvPr id="75" name="圆角矩形 74"/>
              <p:cNvSpPr/>
              <p:nvPr>
                <p:custDataLst>
                  <p:tags r:id="rId48"/>
                </p:custDataLst>
              </p:nvPr>
            </p:nvSpPr>
            <p:spPr>
              <a:xfrm>
                <a:off x="499" y="905"/>
                <a:ext cx="1492" cy="359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l"/>
                <a:endParaRPr lang="en-US" altLang="zh-CN"/>
              </a:p>
            </p:txBody>
          </p:sp>
          <p:sp>
            <p:nvSpPr>
              <p:cNvPr id="76" name="文本框 75"/>
              <p:cNvSpPr txBox="1"/>
              <p:nvPr>
                <p:custDataLst>
                  <p:tags r:id="rId49"/>
                </p:custDataLst>
              </p:nvPr>
            </p:nvSpPr>
            <p:spPr>
              <a:xfrm>
                <a:off x="499" y="869"/>
                <a:ext cx="968" cy="40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1200" b="1" i="1">
                    <a:latin typeface="Times New Roman" panose="02020603050405020304" charset="0"/>
                    <a:cs typeface="Times New Roman" panose="02020603050405020304" charset="0"/>
                  </a:rPr>
                  <a:t>FB Confusion</a:t>
                </a:r>
                <a:endParaRPr lang="en-US" altLang="zh-CN" sz="1200" b="1" i="1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77" name="文本框 76"/>
              <p:cNvSpPr txBox="1"/>
              <p:nvPr>
                <p:custDataLst>
                  <p:tags r:id="rId50"/>
                </p:custDataLst>
              </p:nvPr>
            </p:nvSpPr>
            <p:spPr>
              <a:xfrm>
                <a:off x="1502" y="890"/>
                <a:ext cx="561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 i="1">
                    <a:latin typeface="Times New Roman" panose="02020603050405020304" charset="0"/>
                    <a:cs typeface="Times New Roman" panose="02020603050405020304" charset="0"/>
                  </a:rPr>
                  <a:t>YES | NO</a:t>
                </a:r>
                <a:endParaRPr lang="en-US" altLang="zh-CN" sz="1000" i="1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  <p:pic>
          <p:nvPicPr>
            <p:cNvPr id="78" name="图片 77" descr="螺旋线条眩晕"/>
            <p:cNvPicPr>
              <a:picLocks noChangeAspect="1"/>
            </p:cNvPicPr>
            <p:nvPr>
              <p:custDataLst>
                <p:tags r:id="rId51"/>
              </p:custDataLst>
            </p:nvPr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0931" y="431"/>
              <a:ext cx="198" cy="198"/>
            </a:xfrm>
            <a:prstGeom prst="rect">
              <a:avLst/>
            </a:prstGeom>
          </p:spPr>
        </p:pic>
        <p:pic>
          <p:nvPicPr>
            <p:cNvPr id="79" name="图片 78" descr="螺旋线条眩晕"/>
            <p:cNvPicPr>
              <a:picLocks noChangeAspect="1"/>
            </p:cNvPicPr>
            <p:nvPr>
              <p:custDataLst>
                <p:tags r:id="rId54"/>
              </p:custDataLst>
            </p:nvPr>
          </p:nvPicPr>
          <p:blipFill>
            <a:blip/>
            <a:stretch>
              <a:fillRect/>
            </a:stretch>
          </p:blipFill>
          <p:spPr>
            <a:xfrm>
              <a:off x="11311" y="408"/>
              <a:ext cx="198" cy="198"/>
            </a:xfrm>
            <a:prstGeom prst="rect">
              <a:avLst/>
            </a:prstGeom>
          </p:spPr>
        </p:pic>
        <p:pic>
          <p:nvPicPr>
            <p:cNvPr id="82" name="图片 81" descr="螺旋线条眩晕"/>
            <p:cNvPicPr>
              <a:picLocks noChangeAspect="1"/>
            </p:cNvPicPr>
            <p:nvPr>
              <p:custDataLst>
                <p:tags r:id="rId55"/>
              </p:custDataLst>
            </p:nvPr>
          </p:nvPicPr>
          <p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p:blipFill>
          <p:spPr>
            <a:xfrm>
              <a:off x="11173" y="426"/>
              <a:ext cx="203" cy="203"/>
            </a:xfrm>
            <a:prstGeom prst="rect">
              <a:avLst/>
            </a:prstGeom>
          </p:spPr>
        </p:pic>
        <p:grpSp>
          <p:nvGrpSpPr>
            <p:cNvPr id="83" name="组合 82"/>
            <p:cNvGrpSpPr/>
            <p:nvPr/>
          </p:nvGrpSpPr>
          <p:grpSpPr>
            <a:xfrm>
              <a:off x="12299" y="309"/>
              <a:ext cx="4079" cy="407"/>
              <a:chOff x="499" y="869"/>
              <a:chExt cx="4079" cy="407"/>
            </a:xfrm>
          </p:grpSpPr>
          <p:sp>
            <p:nvSpPr>
              <p:cNvPr id="84" name="圆角矩形 83"/>
              <p:cNvSpPr/>
              <p:nvPr/>
            </p:nvSpPr>
            <p:spPr>
              <a:xfrm>
                <a:off x="547" y="905"/>
                <a:ext cx="4031" cy="359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l"/>
                <a:endParaRPr lang="en-US" altLang="zh-CN"/>
              </a:p>
            </p:txBody>
          </p:sp>
          <p:sp>
            <p:nvSpPr>
              <p:cNvPr id="85" name="文本框 84"/>
              <p:cNvSpPr txBox="1"/>
              <p:nvPr/>
            </p:nvSpPr>
            <p:spPr>
              <a:xfrm>
                <a:off x="499" y="869"/>
                <a:ext cx="3975" cy="40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1200" b="1" i="1">
                    <a:latin typeface="Times New Roman" panose="02020603050405020304" charset="0"/>
                    <a:cs typeface="Times New Roman" panose="02020603050405020304" charset="0"/>
                  </a:rPr>
                  <a:t>Semantic Understanding</a:t>
                </a:r>
                <a:endParaRPr lang="en-US" altLang="zh-CN" sz="1200" b="1" i="1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  <p:pic>
          <p:nvPicPr>
            <p:cNvPr id="91" name="图片 90" descr="大脑想法"/>
            <p:cNvPicPr>
              <a:picLocks noChangeAspect="1"/>
            </p:cNvPicPr>
            <p:nvPr/>
          </p:nvPicPr>
          <p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14954" y="390"/>
              <a:ext cx="278" cy="278"/>
            </a:xfrm>
            <a:prstGeom prst="rect">
              <a:avLst/>
            </a:prstGeom>
          </p:spPr>
        </p:pic>
        <p:pic>
          <p:nvPicPr>
            <p:cNvPr id="92" name="图片 91" descr="大脑想法"/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15244" y="390"/>
              <a:ext cx="278" cy="278"/>
            </a:xfrm>
            <a:prstGeom prst="rect">
              <a:avLst/>
            </a:prstGeom>
          </p:spPr>
        </p:pic>
        <p:sp>
          <p:nvSpPr>
            <p:cNvPr id="93" name="文本框 92"/>
            <p:cNvSpPr txBox="1"/>
            <p:nvPr>
              <p:custDataLst>
                <p:tags r:id="rId62"/>
              </p:custDataLst>
            </p:nvPr>
          </p:nvSpPr>
          <p:spPr>
            <a:xfrm>
              <a:off x="15403" y="341"/>
              <a:ext cx="1135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 i="1">
                  <a:latin typeface="Times New Roman" panose="02020603050405020304" charset="0"/>
                  <a:cs typeface="Times New Roman" panose="02020603050405020304" charset="0"/>
                </a:rPr>
                <a:t>YES | NO</a:t>
              </a:r>
              <a:endParaRPr lang="en-US" altLang="zh-CN" sz="1000" i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94" name="圆角矩形 93"/>
            <p:cNvSpPr/>
            <p:nvPr>
              <p:custDataLst>
                <p:tags r:id="rId63"/>
              </p:custDataLst>
            </p:nvPr>
          </p:nvSpPr>
          <p:spPr>
            <a:xfrm>
              <a:off x="696" y="1938"/>
              <a:ext cx="198" cy="2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96" name="图片 95" descr="跑步"/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64"/>
                </a:ext>
              </a:extLst>
            </a:blip>
            <a:stretch>
              <a:fillRect/>
            </a:stretch>
          </p:blipFill>
          <p:spPr>
            <a:xfrm>
              <a:off x="996" y="1906"/>
              <a:ext cx="252" cy="252"/>
            </a:xfrm>
            <a:prstGeom prst="rect">
              <a:avLst/>
            </a:prstGeom>
          </p:spPr>
        </p:pic>
        <p:pic>
          <p:nvPicPr>
            <p:cNvPr id="97" name="图片 96" descr="网络信号"/>
            <p:cNvPicPr>
              <a:picLocks noChangeAspect="1"/>
            </p:cNvPicPr>
            <p:nvPr>
              <p:custDataLst>
                <p:tags r:id="rId65"/>
              </p:custDataLst>
            </p:nvPr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66"/>
                </a:ext>
              </a:extLst>
            </a:blip>
            <a:stretch>
              <a:fillRect/>
            </a:stretch>
          </p:blipFill>
          <p:spPr>
            <a:xfrm>
              <a:off x="1309" y="1893"/>
              <a:ext cx="284" cy="284"/>
            </a:xfrm>
            <a:prstGeom prst="rect">
              <a:avLst/>
            </a:prstGeom>
          </p:spPr>
        </p:pic>
        <p:pic>
          <p:nvPicPr>
            <p:cNvPr id="100" name="图片 99" descr="螺旋线条眩晕"/>
            <p:cNvPicPr>
              <a:picLocks noChangeAspect="1"/>
            </p:cNvPicPr>
            <p:nvPr/>
          </p:nvPicPr>
          <p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p:blipFill>
          <p:spPr>
            <a:xfrm>
              <a:off x="1704" y="1898"/>
              <a:ext cx="266" cy="266"/>
            </a:xfrm>
            <a:prstGeom prst="rect">
              <a:avLst/>
            </a:prstGeom>
          </p:spPr>
        </p:pic>
        <p:pic>
          <p:nvPicPr>
            <p:cNvPr id="101" name="图片 100" descr="大脑想法"/>
            <p:cNvPicPr>
              <a:picLocks noChangeAspect="1"/>
            </p:cNvPicPr>
            <p:nvPr/>
          </p:nvPicPr>
          <p:blipFill>
            <a:blip r:embed="rId67">
              <a:extLst>
                <a:ext uri="{96DAC541-7B7A-43D3-8B79-37D633B846F1}">
                  <asvg:svgBlip xmlns:asvg="http://schemas.microsoft.com/office/drawing/2016/SVG/main" r:embed="rId68"/>
                </a:ext>
              </a:extLst>
            </a:blip>
            <a:stretch>
              <a:fillRect/>
            </a:stretch>
          </p:blipFill>
          <p:spPr>
            <a:xfrm>
              <a:off x="2090" y="1874"/>
              <a:ext cx="297" cy="297"/>
            </a:xfrm>
            <a:prstGeom prst="rect">
              <a:avLst/>
            </a:prstGeom>
          </p:spPr>
        </p:pic>
        <p:sp>
          <p:nvSpPr>
            <p:cNvPr id="102" name="圆角矩形 101"/>
            <p:cNvSpPr/>
            <p:nvPr>
              <p:custDataLst>
                <p:tags r:id="rId69"/>
              </p:custDataLst>
            </p:nvPr>
          </p:nvSpPr>
          <p:spPr>
            <a:xfrm>
              <a:off x="2676" y="1958"/>
              <a:ext cx="198" cy="2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04" name="图片 103" descr="网络信号"/>
            <p:cNvPicPr>
              <a:picLocks noChangeAspect="1"/>
            </p:cNvPicPr>
            <p:nvPr>
              <p:custDataLst>
                <p:tags r:id="rId70"/>
              </p:custDataLst>
            </p:nvPr>
          </p:nvPicPr>
          <p:blipFill>
            <a:blip r:embed="rId71">
              <a:extLst>
                <a:ext uri="{96DAC541-7B7A-43D3-8B79-37D633B846F1}">
                  <asvg:svgBlip xmlns:asvg="http://schemas.microsoft.com/office/drawing/2016/SVG/main" r:embed="rId72"/>
                </a:ext>
              </a:extLst>
            </a:blip>
            <a:stretch>
              <a:fillRect/>
            </a:stretch>
          </p:blipFill>
          <p:spPr>
            <a:xfrm>
              <a:off x="3309" y="1913"/>
              <a:ext cx="284" cy="284"/>
            </a:xfrm>
            <a:prstGeom prst="rect">
              <a:avLst/>
            </a:prstGeom>
          </p:spPr>
        </p:pic>
        <p:pic>
          <p:nvPicPr>
            <p:cNvPr id="106" name="图片 105" descr="大脑想法"/>
            <p:cNvPicPr>
              <a:picLocks noChangeAspect="1"/>
            </p:cNvPicPr>
            <p:nvPr/>
          </p:nvPicPr>
          <p:blipFill>
            <a:blip r:embed="rId67">
              <a:extLst>
                <a:ext uri="{96DAC541-7B7A-43D3-8B79-37D633B846F1}">
                  <asvg:svgBlip xmlns:asvg="http://schemas.microsoft.com/office/drawing/2016/SVG/main" r:embed="rId68"/>
                </a:ext>
              </a:extLst>
            </a:blip>
            <a:stretch>
              <a:fillRect/>
            </a:stretch>
          </p:blipFill>
          <p:spPr>
            <a:xfrm>
              <a:off x="4090" y="1878"/>
              <a:ext cx="297" cy="297"/>
            </a:xfrm>
            <a:prstGeom prst="rect">
              <a:avLst/>
            </a:prstGeom>
          </p:spPr>
        </p:pic>
        <p:pic>
          <p:nvPicPr>
            <p:cNvPr id="109" name="图片 108" descr="螺旋线条眩晕"/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3741" y="1916"/>
              <a:ext cx="261" cy="261"/>
            </a:xfrm>
            <a:prstGeom prst="rect">
              <a:avLst/>
            </a:prstGeom>
          </p:spPr>
        </p:pic>
        <p:pic>
          <p:nvPicPr>
            <p:cNvPr id="110" name="图片 109" descr="跑步"/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64"/>
                </a:ext>
              </a:extLst>
            </a:blip>
            <a:stretch>
              <a:fillRect/>
            </a:stretch>
          </p:blipFill>
          <p:spPr>
            <a:xfrm>
              <a:off x="2973" y="1929"/>
              <a:ext cx="248" cy="248"/>
            </a:xfrm>
            <a:prstGeom prst="rect">
              <a:avLst/>
            </a:prstGeom>
          </p:spPr>
        </p:pic>
        <p:sp>
          <p:nvSpPr>
            <p:cNvPr id="113" name="圆角矩形 112"/>
            <p:cNvSpPr/>
            <p:nvPr>
              <p:custDataLst>
                <p:tags r:id="rId73"/>
              </p:custDataLst>
            </p:nvPr>
          </p:nvSpPr>
          <p:spPr>
            <a:xfrm>
              <a:off x="4689" y="1935"/>
              <a:ext cx="198" cy="2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14" name="图片 113" descr="网络信号"/>
            <p:cNvPicPr>
              <a:picLocks noChangeAspect="1"/>
            </p:cNvPicPr>
            <p:nvPr>
              <p:custDataLst>
                <p:tags r:id="rId74"/>
              </p:custDataLst>
            </p:nvPr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/>
            </a:stretch>
          </p:blipFill>
          <p:spPr>
            <a:xfrm>
              <a:off x="5322" y="1890"/>
              <a:ext cx="284" cy="284"/>
            </a:xfrm>
            <a:prstGeom prst="rect">
              <a:avLst/>
            </a:prstGeom>
          </p:spPr>
        </p:pic>
        <p:pic>
          <p:nvPicPr>
            <p:cNvPr id="115" name="图片 114" descr="大脑想法"/>
            <p:cNvPicPr>
              <a:picLocks noChangeAspect="1"/>
            </p:cNvPicPr>
            <p:nvPr/>
          </p:nvPicPr>
          <p:blipFill>
            <a:blip r:embed="rId67">
              <a:extLst>
                <a:ext uri="{96DAC541-7B7A-43D3-8B79-37D633B846F1}">
                  <asvg:svgBlip xmlns:asvg="http://schemas.microsoft.com/office/drawing/2016/SVG/main" r:embed="rId68"/>
                </a:ext>
              </a:extLst>
            </a:blip>
            <a:stretch>
              <a:fillRect/>
            </a:stretch>
          </p:blipFill>
          <p:spPr>
            <a:xfrm>
              <a:off x="6103" y="1871"/>
              <a:ext cx="282" cy="282"/>
            </a:xfrm>
            <a:prstGeom prst="rect">
              <a:avLst/>
            </a:prstGeom>
          </p:spPr>
        </p:pic>
        <p:pic>
          <p:nvPicPr>
            <p:cNvPr id="118" name="图片 117" descr="螺旋线条眩晕"/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5740" y="1894"/>
              <a:ext cx="272" cy="272"/>
            </a:xfrm>
            <a:prstGeom prst="rect">
              <a:avLst/>
            </a:prstGeom>
          </p:spPr>
        </p:pic>
        <p:pic>
          <p:nvPicPr>
            <p:cNvPr id="119" name="图片 118" descr="跑步"/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004" y="1916"/>
              <a:ext cx="232" cy="232"/>
            </a:xfrm>
            <a:prstGeom prst="rect">
              <a:avLst/>
            </a:prstGeom>
          </p:spPr>
        </p:pic>
        <p:sp>
          <p:nvSpPr>
            <p:cNvPr id="120" name="圆角矩形 119"/>
            <p:cNvSpPr/>
            <p:nvPr>
              <p:custDataLst>
                <p:tags r:id="rId76"/>
              </p:custDataLst>
            </p:nvPr>
          </p:nvSpPr>
          <p:spPr>
            <a:xfrm>
              <a:off x="6629" y="1951"/>
              <a:ext cx="198" cy="2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21" name="图片 120" descr="网络信号"/>
            <p:cNvPicPr>
              <a:picLocks noChangeAspect="1"/>
            </p:cNvPicPr>
            <p:nvPr>
              <p:custDataLst>
                <p:tags r:id="rId77"/>
              </p:custDataLst>
            </p:nvPr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/>
            </a:stretch>
          </p:blipFill>
          <p:spPr>
            <a:xfrm>
              <a:off x="7262" y="1906"/>
              <a:ext cx="284" cy="284"/>
            </a:xfrm>
            <a:prstGeom prst="rect">
              <a:avLst/>
            </a:prstGeom>
          </p:spPr>
        </p:pic>
        <p:pic>
          <p:nvPicPr>
            <p:cNvPr id="122" name="图片 121" descr="大脑想法"/>
            <p:cNvPicPr>
              <a:picLocks noChangeAspect="1"/>
            </p:cNvPicPr>
            <p:nvPr/>
          </p:nvPicPr>
          <p:blipFill>
            <a:blip r:embed="rId67">
              <a:extLst>
                <a:ext uri="{96DAC541-7B7A-43D3-8B79-37D633B846F1}">
                  <asvg:svgBlip xmlns:asvg="http://schemas.microsoft.com/office/drawing/2016/SVG/main" r:embed="rId68"/>
                </a:ext>
              </a:extLst>
            </a:blip>
            <a:stretch>
              <a:fillRect/>
            </a:stretch>
          </p:blipFill>
          <p:spPr>
            <a:xfrm>
              <a:off x="8043" y="1879"/>
              <a:ext cx="297" cy="297"/>
            </a:xfrm>
            <a:prstGeom prst="rect">
              <a:avLst/>
            </a:prstGeom>
          </p:spPr>
        </p:pic>
        <p:pic>
          <p:nvPicPr>
            <p:cNvPr id="123" name="图片 122" descr="螺旋线条眩晕"/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7688" y="1899"/>
              <a:ext cx="276" cy="276"/>
            </a:xfrm>
            <a:prstGeom prst="rect">
              <a:avLst/>
            </a:prstGeom>
          </p:spPr>
        </p:pic>
        <p:pic>
          <p:nvPicPr>
            <p:cNvPr id="124" name="图片 123" descr="跑步"/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6900" y="1938"/>
              <a:ext cx="249" cy="249"/>
            </a:xfrm>
            <a:prstGeom prst="rect">
              <a:avLst/>
            </a:prstGeom>
          </p:spPr>
        </p:pic>
        <p:sp>
          <p:nvSpPr>
            <p:cNvPr id="125" name="圆角矩形 124"/>
            <p:cNvSpPr/>
            <p:nvPr>
              <p:custDataLst>
                <p:tags r:id="rId78"/>
              </p:custDataLst>
            </p:nvPr>
          </p:nvSpPr>
          <p:spPr>
            <a:xfrm>
              <a:off x="8605" y="1939"/>
              <a:ext cx="198" cy="2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26" name="图片 125" descr="网络信号"/>
            <p:cNvPicPr>
              <a:picLocks noChangeAspect="1"/>
            </p:cNvPicPr>
            <p:nvPr>
              <p:custDataLst>
                <p:tags r:id="rId79"/>
              </p:custDataLst>
            </p:nvPr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/>
            </a:stretch>
          </p:blipFill>
          <p:spPr>
            <a:xfrm>
              <a:off x="9238" y="1894"/>
              <a:ext cx="284" cy="284"/>
            </a:xfrm>
            <a:prstGeom prst="rect">
              <a:avLst/>
            </a:prstGeom>
          </p:spPr>
        </p:pic>
        <p:pic>
          <p:nvPicPr>
            <p:cNvPr id="127" name="图片 126" descr="大脑想法"/>
            <p:cNvPicPr>
              <a:picLocks noChangeAspect="1"/>
            </p:cNvPicPr>
            <p:nvPr/>
          </p:nvPicPr>
          <p:blipFill>
            <a:blip r:embed="rId67">
              <a:extLst>
                <a:ext uri="{96DAC541-7B7A-43D3-8B79-37D633B846F1}">
                  <asvg:svgBlip xmlns:asvg="http://schemas.microsoft.com/office/drawing/2016/SVG/main" r:embed="rId68"/>
                </a:ext>
              </a:extLst>
            </a:blip>
            <a:stretch>
              <a:fillRect/>
            </a:stretch>
          </p:blipFill>
          <p:spPr>
            <a:xfrm>
              <a:off x="10019" y="1875"/>
              <a:ext cx="297" cy="297"/>
            </a:xfrm>
            <a:prstGeom prst="rect">
              <a:avLst/>
            </a:prstGeom>
          </p:spPr>
        </p:pic>
        <p:pic>
          <p:nvPicPr>
            <p:cNvPr id="128" name="图片 127" descr="跑步"/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8904" y="1915"/>
              <a:ext cx="249" cy="249"/>
            </a:xfrm>
            <a:prstGeom prst="rect">
              <a:avLst/>
            </a:prstGeom>
          </p:spPr>
        </p:pic>
        <p:pic>
          <p:nvPicPr>
            <p:cNvPr id="129" name="图片 128" descr="螺旋线条眩晕"/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9670" y="1899"/>
              <a:ext cx="268" cy="268"/>
            </a:xfrm>
            <a:prstGeom prst="rect">
              <a:avLst/>
            </a:prstGeom>
          </p:spPr>
        </p:pic>
        <p:sp>
          <p:nvSpPr>
            <p:cNvPr id="130" name="圆角矩形 129"/>
            <p:cNvSpPr/>
            <p:nvPr>
              <p:custDataLst>
                <p:tags r:id="rId80"/>
              </p:custDataLst>
            </p:nvPr>
          </p:nvSpPr>
          <p:spPr>
            <a:xfrm>
              <a:off x="10588" y="1923"/>
              <a:ext cx="198" cy="200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31" name="图片 130" descr="网络信号"/>
            <p:cNvPicPr>
              <a:picLocks noChangeAspect="1"/>
            </p:cNvPicPr>
            <p:nvPr>
              <p:custDataLst>
                <p:tags r:id="rId81"/>
              </p:custDataLst>
            </p:nvPr>
          </p:nvPicPr>
          <p:blipFill>
            <a:blip r:embed="rId82">
              <a:extLst>
                <a:ext uri="{96DAC541-7B7A-43D3-8B79-37D633B846F1}">
                  <asvg:svgBlip xmlns:asvg="http://schemas.microsoft.com/office/drawing/2016/SVG/main" r:embed="rId83"/>
                </a:ext>
              </a:extLst>
            </a:blip>
            <a:stretch>
              <a:fillRect/>
            </a:stretch>
          </p:blipFill>
          <p:spPr>
            <a:xfrm>
              <a:off x="11221" y="1878"/>
              <a:ext cx="284" cy="284"/>
            </a:xfrm>
            <a:prstGeom prst="rect">
              <a:avLst/>
            </a:prstGeom>
          </p:spPr>
        </p:pic>
        <p:pic>
          <p:nvPicPr>
            <p:cNvPr id="132" name="图片 131" descr="大脑想法"/>
            <p:cNvPicPr>
              <a:picLocks noChangeAspect="1"/>
            </p:cNvPicPr>
            <p:nvPr/>
          </p:nvPicPr>
          <p:blipFill>
            <a:blip r:embed="rId67">
              <a:extLst>
                <a:ext uri="{96DAC541-7B7A-43D3-8B79-37D633B846F1}">
                  <asvg:svgBlip xmlns:asvg="http://schemas.microsoft.com/office/drawing/2016/SVG/main" r:embed="rId68"/>
                </a:ext>
              </a:extLst>
            </a:blip>
            <a:stretch>
              <a:fillRect/>
            </a:stretch>
          </p:blipFill>
          <p:spPr>
            <a:xfrm>
              <a:off x="12007" y="1884"/>
              <a:ext cx="297" cy="297"/>
            </a:xfrm>
            <a:prstGeom prst="rect">
              <a:avLst/>
            </a:prstGeom>
          </p:spPr>
        </p:pic>
        <p:pic>
          <p:nvPicPr>
            <p:cNvPr id="133" name="图片 132" descr="螺旋线条眩晕"/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1637" y="1898"/>
              <a:ext cx="277" cy="277"/>
            </a:xfrm>
            <a:prstGeom prst="rect">
              <a:avLst/>
            </a:prstGeom>
          </p:spPr>
        </p:pic>
        <p:pic>
          <p:nvPicPr>
            <p:cNvPr id="134" name="图片 133" descr="跑步"/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0920" y="1913"/>
              <a:ext cx="237" cy="237"/>
            </a:xfrm>
            <a:prstGeom prst="rect">
              <a:avLst/>
            </a:prstGeom>
          </p:spPr>
        </p:pic>
        <p:sp>
          <p:nvSpPr>
            <p:cNvPr id="135" name="圆角矩形 134"/>
            <p:cNvSpPr/>
            <p:nvPr>
              <p:custDataLst>
                <p:tags r:id="rId84"/>
              </p:custDataLst>
            </p:nvPr>
          </p:nvSpPr>
          <p:spPr>
            <a:xfrm>
              <a:off x="12538" y="1952"/>
              <a:ext cx="198" cy="2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37" name="图片 136" descr="大脑想法"/>
            <p:cNvPicPr>
              <a:picLocks noChangeAspect="1"/>
            </p:cNvPicPr>
            <p:nvPr/>
          </p:nvPicPr>
          <p:blipFill>
            <a:blip r:embed="rId85">
              <a:extLst>
                <a:ext uri="{96DAC541-7B7A-43D3-8B79-37D633B846F1}">
                  <asvg:svgBlip xmlns:asvg="http://schemas.microsoft.com/office/drawing/2016/SVG/main" r:embed="rId86"/>
                </a:ext>
              </a:extLst>
            </a:blip>
            <a:stretch>
              <a:fillRect/>
            </a:stretch>
          </p:blipFill>
          <p:spPr>
            <a:xfrm>
              <a:off x="13957" y="1895"/>
              <a:ext cx="297" cy="297"/>
            </a:xfrm>
            <a:prstGeom prst="rect">
              <a:avLst/>
            </a:prstGeom>
          </p:spPr>
        </p:pic>
        <p:pic>
          <p:nvPicPr>
            <p:cNvPr id="138" name="图片 137" descr="网络信号"/>
            <p:cNvPicPr>
              <a:picLocks noChangeAspect="1"/>
            </p:cNvPicPr>
            <p:nvPr>
              <p:custDataLst>
                <p:tags r:id="rId87"/>
              </p:custDataLst>
            </p:nvPr>
          </p:nvPicPr>
          <p:blipFill>
            <a:blip r:embed="rId71">
              <a:extLst>
                <a:ext uri="{96DAC541-7B7A-43D3-8B79-37D633B846F1}">
                  <asvg:svgBlip xmlns:asvg="http://schemas.microsoft.com/office/drawing/2016/SVG/main" r:embed="rId88"/>
                </a:ext>
              </a:extLst>
            </a:blip>
            <a:stretch>
              <a:fillRect/>
            </a:stretch>
          </p:blipFill>
          <p:spPr>
            <a:xfrm>
              <a:off x="13240" y="1923"/>
              <a:ext cx="284" cy="284"/>
            </a:xfrm>
            <a:prstGeom prst="rect">
              <a:avLst/>
            </a:prstGeom>
          </p:spPr>
        </p:pic>
        <p:pic>
          <p:nvPicPr>
            <p:cNvPr id="139" name="图片 138" descr="螺旋线条眩晕"/>
            <p:cNvPicPr>
              <a:picLocks noChangeAspect="1"/>
            </p:cNvPicPr>
            <p:nvPr/>
          </p:nvPicPr>
          <p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p:blipFill>
          <p:spPr>
            <a:xfrm>
              <a:off x="13619" y="1911"/>
              <a:ext cx="281" cy="281"/>
            </a:xfrm>
            <a:prstGeom prst="rect">
              <a:avLst/>
            </a:prstGeom>
          </p:spPr>
        </p:pic>
        <p:pic>
          <p:nvPicPr>
            <p:cNvPr id="140" name="图片 139" descr="跑步"/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64"/>
                </a:ext>
              </a:extLst>
            </a:blip>
            <a:stretch>
              <a:fillRect/>
            </a:stretch>
          </p:blipFill>
          <p:spPr>
            <a:xfrm>
              <a:off x="12874" y="1940"/>
              <a:ext cx="235" cy="235"/>
            </a:xfrm>
            <a:prstGeom prst="rect">
              <a:avLst/>
            </a:prstGeom>
          </p:spPr>
        </p:pic>
        <p:pic>
          <p:nvPicPr>
            <p:cNvPr id="141" name="图片 140"/>
            <p:cNvPicPr>
              <a:picLocks noChangeAspect="1"/>
            </p:cNvPicPr>
            <p:nvPr/>
          </p:nvPicPr>
          <p:blipFill>
            <a:blip r:embed="rId89"/>
            <a:stretch>
              <a:fillRect/>
            </a:stretch>
          </p:blipFill>
          <p:spPr>
            <a:xfrm>
              <a:off x="14491" y="1874"/>
              <a:ext cx="1817" cy="363"/>
            </a:xfrm>
            <a:prstGeom prst="rect">
              <a:avLst/>
            </a:prstGeom>
          </p:spPr>
        </p:pic>
        <p:sp>
          <p:nvSpPr>
            <p:cNvPr id="142" name="圆角矩形 141"/>
            <p:cNvSpPr/>
            <p:nvPr/>
          </p:nvSpPr>
          <p:spPr>
            <a:xfrm>
              <a:off x="565" y="2275"/>
              <a:ext cx="1911" cy="51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200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the joker </a:t>
              </a:r>
              <a:r>
                <a:rPr lang="en-US" altLang="zh-CN" sz="1200" b="1" i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mask </a:t>
              </a:r>
              <a:r>
                <a:rPr lang="en-US" altLang="zh-CN" sz="1200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held in hand  </a:t>
              </a:r>
              <a:endParaRPr lang="en-US" altLang="zh-CN" sz="1200" b="1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43" name="圆角矩形 142"/>
            <p:cNvSpPr/>
            <p:nvPr/>
          </p:nvSpPr>
          <p:spPr>
            <a:xfrm>
              <a:off x="2530" y="2275"/>
              <a:ext cx="1947" cy="51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200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the white </a:t>
              </a:r>
              <a:r>
                <a:rPr lang="en-US" altLang="zh-CN" sz="1200" b="1" i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milk caton </a:t>
              </a:r>
              <a:r>
                <a:rPr lang="en-US" altLang="zh-CN" sz="1200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and </a:t>
              </a:r>
              <a:r>
                <a:rPr lang="en-US" altLang="zh-CN" sz="1200" b="1" i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straw </a:t>
              </a:r>
              <a:endParaRPr lang="en-US" altLang="zh-CN" sz="12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45" name="圆角矩形 144"/>
            <p:cNvSpPr/>
            <p:nvPr/>
          </p:nvSpPr>
          <p:spPr>
            <a:xfrm>
              <a:off x="4517" y="2272"/>
              <a:ext cx="1947" cy="51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200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the </a:t>
              </a:r>
              <a:r>
                <a:rPr lang="en-US" altLang="zh-CN" sz="1200" b="1" i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player </a:t>
              </a:r>
              <a:r>
                <a:rPr lang="en-US" altLang="zh-CN" sz="1200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with </a:t>
              </a:r>
              <a:r>
                <a:rPr lang="en-US" altLang="zh-CN" sz="1200" b="1" i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yellow </a:t>
              </a:r>
              <a:r>
                <a:rPr lang="en-US" altLang="zh-CN" sz="1200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clothes</a:t>
              </a:r>
              <a:endParaRPr lang="en-US" altLang="zh-CN" sz="12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46" name="圆角矩形 145"/>
            <p:cNvSpPr/>
            <p:nvPr/>
          </p:nvSpPr>
          <p:spPr>
            <a:xfrm>
              <a:off x="6502" y="2275"/>
              <a:ext cx="1947" cy="51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200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the </a:t>
              </a:r>
              <a:r>
                <a:rPr lang="en-US" altLang="zh-CN" sz="1200" b="1" i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man </a:t>
              </a:r>
              <a:r>
                <a:rPr lang="en-US" altLang="zh-CN" sz="1200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sitting on chair fell off</a:t>
              </a:r>
              <a:endParaRPr lang="en-US" altLang="zh-CN" sz="12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47" name="圆角矩形 146"/>
            <p:cNvSpPr/>
            <p:nvPr/>
          </p:nvSpPr>
          <p:spPr>
            <a:xfrm>
              <a:off x="8498" y="2275"/>
              <a:ext cx="1947" cy="51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200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the </a:t>
              </a:r>
              <a:r>
                <a:rPr lang="en-US" altLang="zh-CN" sz="1200" b="1" i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girl running </a:t>
              </a:r>
              <a:r>
                <a:rPr lang="en-US" altLang="zh-CN" sz="1200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out of the house</a:t>
              </a:r>
              <a:endParaRPr lang="en-US" altLang="zh-CN" sz="12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48" name="圆角矩形 147"/>
            <p:cNvSpPr/>
            <p:nvPr/>
          </p:nvSpPr>
          <p:spPr>
            <a:xfrm>
              <a:off x="10498" y="2275"/>
              <a:ext cx="1947" cy="51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200" b="1" i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people </a:t>
              </a:r>
              <a:r>
                <a:rPr lang="en-US" altLang="zh-CN" sz="1200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running in </a:t>
              </a:r>
              <a:r>
                <a:rPr lang="en-US" altLang="zh-CN" sz="1200" b="1" i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background</a:t>
              </a:r>
              <a:endParaRPr lang="en-US" altLang="zh-CN" sz="12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49" name="圆角矩形 148"/>
            <p:cNvSpPr/>
            <p:nvPr/>
          </p:nvSpPr>
          <p:spPr>
            <a:xfrm>
              <a:off x="12487" y="2288"/>
              <a:ext cx="1947" cy="51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200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the man who looks </a:t>
              </a:r>
              <a:r>
                <a:rPr lang="en-US" altLang="zh-CN" sz="1200" b="1" i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orderly</a:t>
              </a:r>
              <a:endParaRPr lang="en-US" altLang="zh-CN" sz="12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50" name="圆角矩形 149"/>
            <p:cNvSpPr/>
            <p:nvPr/>
          </p:nvSpPr>
          <p:spPr>
            <a:xfrm>
              <a:off x="14478" y="2280"/>
              <a:ext cx="1947" cy="51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200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the man who is </a:t>
              </a:r>
              <a:r>
                <a:rPr lang="en-US" altLang="zh-CN" sz="1200" b="1" i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weak </a:t>
              </a:r>
              <a:r>
                <a:rPr lang="en-US" altLang="zh-CN" sz="1200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and </a:t>
              </a:r>
              <a:r>
                <a:rPr lang="en-US" altLang="zh-CN" sz="1200" b="1" i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sick</a:t>
              </a:r>
              <a:endParaRPr lang="en-US" altLang="zh-CN" sz="12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</p:spTree>
    <p:custDataLst>
      <p:tags r:id="rId90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5" name="圆角矩形 164"/>
          <p:cNvSpPr/>
          <p:nvPr>
            <p:custDataLst>
              <p:tags r:id="rId1"/>
            </p:custDataLst>
          </p:nvPr>
        </p:nvSpPr>
        <p:spPr>
          <a:xfrm>
            <a:off x="5468901" y="5571459"/>
            <a:ext cx="5211713" cy="6915505"/>
          </a:xfrm>
          <a:prstGeom prst="roundRect">
            <a:avLst>
              <a:gd name="adj" fmla="val 4754"/>
            </a:avLst>
          </a:prstGeom>
          <a:solidFill>
            <a:schemeClr val="accent2">
              <a:lumMod val="20000"/>
              <a:lumOff val="80000"/>
            </a:schemeClr>
          </a:solidFill>
          <a:ln w="28575" cmpd="sng">
            <a:solidFill>
              <a:schemeClr val="accent2"/>
            </a:solidFill>
            <a:prstDash val="sys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6" name="圆角矩形 165"/>
          <p:cNvSpPr/>
          <p:nvPr>
            <p:custDataLst>
              <p:tags r:id="rId2"/>
            </p:custDataLst>
          </p:nvPr>
        </p:nvSpPr>
        <p:spPr>
          <a:xfrm flipH="1" flipV="1">
            <a:off x="5811183" y="10907003"/>
            <a:ext cx="259093" cy="2775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7" name="图片 166" descr="跑步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/>
          <a:stretch>
            <a:fillRect/>
          </a:stretch>
        </p:blipFill>
        <p:spPr>
          <a:xfrm>
            <a:off x="6178232" y="10871441"/>
            <a:ext cx="374034" cy="374034"/>
          </a:xfrm>
          <a:prstGeom prst="rect">
            <a:avLst/>
          </a:prstGeom>
        </p:spPr>
      </p:pic>
      <p:pic>
        <p:nvPicPr>
          <p:cNvPr id="168" name="图片 167" descr="网络信号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/>
          <a:stretch>
            <a:fillRect/>
          </a:stretch>
        </p:blipFill>
        <p:spPr>
          <a:xfrm>
            <a:off x="6658317" y="10852390"/>
            <a:ext cx="393720" cy="393720"/>
          </a:xfrm>
          <a:prstGeom prst="rect">
            <a:avLst/>
          </a:prstGeom>
        </p:spPr>
      </p:pic>
      <p:pic>
        <p:nvPicPr>
          <p:cNvPr id="169" name="图片 168" descr="螺旋线条眩晕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/>
          <a:stretch>
            <a:fillRect/>
          </a:stretch>
        </p:blipFill>
        <p:spPr>
          <a:xfrm>
            <a:off x="7200635" y="10871441"/>
            <a:ext cx="360699" cy="360699"/>
          </a:xfrm>
          <a:prstGeom prst="rect">
            <a:avLst/>
          </a:prstGeom>
        </p:spPr>
      </p:pic>
      <p:pic>
        <p:nvPicPr>
          <p:cNvPr id="170" name="图片 169" descr="大脑想法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/>
          <a:stretch>
            <a:fillRect/>
          </a:stretch>
        </p:blipFill>
        <p:spPr>
          <a:xfrm>
            <a:off x="7640077" y="10871441"/>
            <a:ext cx="316246" cy="31624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1" name="圆角矩形 170"/>
              <p:cNvSpPr/>
              <p:nvPr>
                <p:custDataLst>
                  <p:tags r:id="rId7"/>
                </p:custDataLst>
              </p:nvPr>
            </p:nvSpPr>
            <p:spPr>
              <a:xfrm>
                <a:off x="8130322" y="10913353"/>
                <a:ext cx="2311519" cy="317516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:</m:t>
                    </m:r>
                  </m:oMath>
                </a14:m>
                <a:r>
                  <a:rPr lang="en-US" altLang="zh-CN" i="1">
                    <a:solidFill>
                      <a:schemeClr val="tx1"/>
                    </a:solidFill>
                  </a:rPr>
                  <a:t> the </a:t>
                </a:r>
                <a:r>
                  <a:rPr lang="en-US" altLang="zh-CN" i="1">
                    <a:solidFill>
                      <a:srgbClr val="FF0000"/>
                    </a:solidFill>
                  </a:rPr>
                  <a:t>flying chains</a:t>
                </a:r>
                <a:endParaRPr lang="en-US" altLang="zh-CN" i="1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1" name="圆角矩形 170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8130322" y="10913353"/>
                <a:ext cx="2311519" cy="317516"/>
              </a:xfrm>
              <a:prstGeom prst="roundRect">
                <a:avLst/>
              </a:prstGeom>
              <a:blipFill rotWithShape="1">
                <a:blip r:embed="rId9"/>
                <a:stretch>
                  <a:fillRect l="-18" t="-77" r="23" b="82"/>
                </a:stretch>
              </a:blip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圆角矩形 171"/>
          <p:cNvSpPr/>
          <p:nvPr>
            <p:custDataLst>
              <p:tags r:id="rId10"/>
            </p:custDataLst>
          </p:nvPr>
        </p:nvSpPr>
        <p:spPr>
          <a:xfrm>
            <a:off x="5522243" y="11284847"/>
            <a:ext cx="5006597" cy="112400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75" name="图片 174" descr="大脑想法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/>
          <a:stretch>
            <a:fillRect/>
          </a:stretch>
        </p:blipFill>
        <p:spPr>
          <a:xfrm>
            <a:off x="5811183" y="11293738"/>
            <a:ext cx="501676" cy="501676"/>
          </a:xfrm>
          <a:prstGeom prst="rect">
            <a:avLst/>
          </a:prstGeom>
        </p:spPr>
      </p:pic>
      <p:sp>
        <p:nvSpPr>
          <p:cNvPr id="176" name="圆角矩形 175"/>
          <p:cNvSpPr/>
          <p:nvPr>
            <p:custDataLst>
              <p:tags r:id="rId12"/>
            </p:custDataLst>
          </p:nvPr>
        </p:nvSpPr>
        <p:spPr>
          <a:xfrm>
            <a:off x="5701958" y="11361686"/>
            <a:ext cx="4739883" cy="27941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Motion State &amp; Intensity: Continuous + Dense Video Inpaint </a:t>
            </a:r>
            <a:endParaRPr lang="en-US" altLang="zh-CN" sz="1400" b="1" i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77" name="圆角矩形 176"/>
          <p:cNvSpPr/>
          <p:nvPr>
            <p:custDataLst>
              <p:tags r:id="rId13"/>
            </p:custDataLst>
          </p:nvPr>
        </p:nvSpPr>
        <p:spPr>
          <a:xfrm>
            <a:off x="5586382" y="5657824"/>
            <a:ext cx="4992626" cy="30481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Continuous Rapid Movement in Alita Battle Angel</a:t>
            </a:r>
            <a:endParaRPr lang="en-US" altLang="zh-CN" b="1" i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62" name="圆角矩形 61"/>
          <p:cNvSpPr/>
          <p:nvPr>
            <p:custDataLst>
              <p:tags r:id="rId14"/>
            </p:custDataLst>
          </p:nvPr>
        </p:nvSpPr>
        <p:spPr>
          <a:xfrm>
            <a:off x="183524" y="5571459"/>
            <a:ext cx="5235209" cy="6915505"/>
          </a:xfrm>
          <a:prstGeom prst="roundRect">
            <a:avLst>
              <a:gd name="adj" fmla="val 4754"/>
            </a:avLst>
          </a:prstGeom>
          <a:solidFill>
            <a:schemeClr val="accent1">
              <a:lumMod val="20000"/>
              <a:lumOff val="80000"/>
            </a:schemeClr>
          </a:solidFill>
          <a:ln w="28575" cmpd="sng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2" name="图片 21" descr="frame_00022"/>
          <p:cNvPicPr/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5535857" y="6312349"/>
            <a:ext cx="1242128" cy="676870"/>
          </a:xfrm>
          <a:prstGeom prst="rect">
            <a:avLst/>
          </a:prstGeom>
        </p:spPr>
      </p:pic>
      <p:pic>
        <p:nvPicPr>
          <p:cNvPr id="23" name="图片 22" descr="frame_00016"/>
          <p:cNvPicPr/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6802812" y="6312349"/>
            <a:ext cx="1242128" cy="676870"/>
          </a:xfrm>
          <a:prstGeom prst="rect">
            <a:avLst/>
          </a:prstGeom>
        </p:spPr>
      </p:pic>
      <p:pic>
        <p:nvPicPr>
          <p:cNvPr id="24" name="图片 23" descr="frame_00017"/>
          <p:cNvPicPr/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8069767" y="6312349"/>
            <a:ext cx="1242128" cy="676870"/>
          </a:xfrm>
          <a:prstGeom prst="rect">
            <a:avLst/>
          </a:prstGeom>
        </p:spPr>
      </p:pic>
      <p:pic>
        <p:nvPicPr>
          <p:cNvPr id="35" name="图片 34" descr="frame_00020"/>
          <p:cNvPicPr/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9336722" y="6312349"/>
            <a:ext cx="1242128" cy="676870"/>
          </a:xfrm>
          <a:prstGeom prst="rect">
            <a:avLst/>
          </a:prstGeom>
        </p:spPr>
      </p:pic>
      <p:pic>
        <p:nvPicPr>
          <p:cNvPr id="36" name="图片 35" descr="frame_00022_mask"/>
          <p:cNvPicPr/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5535857" y="7014096"/>
            <a:ext cx="1242128" cy="676870"/>
          </a:xfrm>
          <a:prstGeom prst="rect">
            <a:avLst/>
          </a:prstGeom>
        </p:spPr>
      </p:pic>
      <p:pic>
        <p:nvPicPr>
          <p:cNvPr id="37" name="图片 36" descr="frame_00016_mask"/>
          <p:cNvPicPr/>
          <p:nvPr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6802812" y="7014096"/>
            <a:ext cx="1242128" cy="676870"/>
          </a:xfrm>
          <a:prstGeom prst="rect">
            <a:avLst/>
          </a:prstGeom>
        </p:spPr>
      </p:pic>
      <p:pic>
        <p:nvPicPr>
          <p:cNvPr id="38" name="图片 37" descr="frame_00017_mask"/>
          <p:cNvPicPr/>
          <p:nvPr>
            <p:custDataLst>
              <p:tags r:id="rId27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9344978" y="7014096"/>
            <a:ext cx="1242128" cy="676870"/>
          </a:xfrm>
          <a:prstGeom prst="rect">
            <a:avLst/>
          </a:prstGeom>
        </p:spPr>
      </p:pic>
      <p:pic>
        <p:nvPicPr>
          <p:cNvPr id="39" name="图片 38" descr="frame_00020_mask"/>
          <p:cNvPicPr/>
          <p:nvPr>
            <p:custDataLst>
              <p:tags r:id="rId29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8069767" y="7014096"/>
            <a:ext cx="1242128" cy="676870"/>
          </a:xfrm>
          <a:prstGeom prst="rect">
            <a:avLst/>
          </a:prstGeom>
        </p:spPr>
      </p:pic>
      <p:pic>
        <p:nvPicPr>
          <p:cNvPr id="47" name="图片 46" descr="frame_00060"/>
          <p:cNvPicPr/>
          <p:nvPr>
            <p:custDataLst>
              <p:tags r:id="rId31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4111408" y="6312349"/>
            <a:ext cx="1242128" cy="676870"/>
          </a:xfrm>
          <a:prstGeom prst="rect">
            <a:avLst/>
          </a:prstGeom>
        </p:spPr>
      </p:pic>
      <p:pic>
        <p:nvPicPr>
          <p:cNvPr id="48" name="图片 47" descr="frame_00003"/>
          <p:cNvPicPr/>
          <p:nvPr>
            <p:custDataLst>
              <p:tags r:id="rId33"/>
            </p:custDataLst>
          </p:nvPr>
        </p:nvPicPr>
        <p:blipFill>
          <a:blip r:embed="rId34"/>
          <a:stretch>
            <a:fillRect/>
          </a:stretch>
        </p:blipFill>
        <p:spPr>
          <a:xfrm>
            <a:off x="294031" y="6312349"/>
            <a:ext cx="1242128" cy="676870"/>
          </a:xfrm>
          <a:prstGeom prst="rect">
            <a:avLst/>
          </a:prstGeom>
        </p:spPr>
      </p:pic>
      <p:pic>
        <p:nvPicPr>
          <p:cNvPr id="52" name="图片 51" descr="frame_00010"/>
          <p:cNvPicPr/>
          <p:nvPr>
            <p:custDataLst>
              <p:tags r:id="rId35"/>
            </p:custDataLst>
          </p:nvPr>
        </p:nvPicPr>
        <p:blipFill>
          <a:blip r:embed="rId36"/>
          <a:stretch>
            <a:fillRect/>
          </a:stretch>
        </p:blipFill>
        <p:spPr>
          <a:xfrm>
            <a:off x="1569243" y="6312349"/>
            <a:ext cx="1242128" cy="676870"/>
          </a:xfrm>
          <a:prstGeom prst="rect">
            <a:avLst/>
          </a:prstGeom>
        </p:spPr>
      </p:pic>
      <p:pic>
        <p:nvPicPr>
          <p:cNvPr id="53" name="图片 52" descr="frame_00030"/>
          <p:cNvPicPr/>
          <p:nvPr>
            <p:custDataLst>
              <p:tags r:id="rId37"/>
            </p:custDataLst>
          </p:nvPr>
        </p:nvPicPr>
        <p:blipFill>
          <a:blip r:embed="rId38"/>
          <a:stretch>
            <a:fillRect/>
          </a:stretch>
        </p:blipFill>
        <p:spPr>
          <a:xfrm>
            <a:off x="2844453" y="6312349"/>
            <a:ext cx="1242128" cy="676870"/>
          </a:xfrm>
          <a:prstGeom prst="rect">
            <a:avLst/>
          </a:prstGeom>
        </p:spPr>
      </p:pic>
      <p:pic>
        <p:nvPicPr>
          <p:cNvPr id="54" name="图片 53" descr="frame_00003_mask"/>
          <p:cNvPicPr/>
          <p:nvPr>
            <p:custDataLst>
              <p:tags r:id="rId39"/>
            </p:custDataLst>
          </p:nvPr>
        </p:nvPicPr>
        <p:blipFill>
          <a:blip r:embed="rId40"/>
          <a:stretch>
            <a:fillRect/>
          </a:stretch>
        </p:blipFill>
        <p:spPr>
          <a:xfrm>
            <a:off x="294031" y="7014096"/>
            <a:ext cx="1242128" cy="676870"/>
          </a:xfrm>
          <a:prstGeom prst="rect">
            <a:avLst/>
          </a:prstGeom>
        </p:spPr>
      </p:pic>
      <p:pic>
        <p:nvPicPr>
          <p:cNvPr id="56" name="图片 55" descr="frame_00010_mask"/>
          <p:cNvPicPr/>
          <p:nvPr>
            <p:custDataLst>
              <p:tags r:id="rId41"/>
            </p:custDataLst>
          </p:nvPr>
        </p:nvPicPr>
        <p:blipFill>
          <a:blip r:embed="rId42"/>
          <a:stretch>
            <a:fillRect/>
          </a:stretch>
        </p:blipFill>
        <p:spPr>
          <a:xfrm>
            <a:off x="1569243" y="7014096"/>
            <a:ext cx="1242128" cy="676870"/>
          </a:xfrm>
          <a:prstGeom prst="rect">
            <a:avLst/>
          </a:prstGeom>
        </p:spPr>
      </p:pic>
      <p:pic>
        <p:nvPicPr>
          <p:cNvPr id="57" name="图片 56" descr="frame_00030_mask"/>
          <p:cNvPicPr/>
          <p:nvPr>
            <p:custDataLst>
              <p:tags r:id="rId43"/>
            </p:custDataLst>
          </p:nvPr>
        </p:nvPicPr>
        <p:blipFill>
          <a:blip r:embed="rId44"/>
          <a:stretch>
            <a:fillRect/>
          </a:stretch>
        </p:blipFill>
        <p:spPr>
          <a:xfrm>
            <a:off x="2844453" y="7014096"/>
            <a:ext cx="1242128" cy="676870"/>
          </a:xfrm>
          <a:prstGeom prst="rect">
            <a:avLst/>
          </a:prstGeom>
        </p:spPr>
      </p:pic>
      <p:pic>
        <p:nvPicPr>
          <p:cNvPr id="58" name="图片 57" descr="frame_00060_mask"/>
          <p:cNvPicPr/>
          <p:nvPr>
            <p:custDataLst>
              <p:tags r:id="rId45"/>
            </p:custDataLst>
          </p:nvPr>
        </p:nvPicPr>
        <p:blipFill>
          <a:blip r:embed="rId46"/>
          <a:stretch>
            <a:fillRect/>
          </a:stretch>
        </p:blipFill>
        <p:spPr>
          <a:xfrm>
            <a:off x="4113313" y="7014096"/>
            <a:ext cx="1242128" cy="676870"/>
          </a:xfrm>
          <a:prstGeom prst="rect">
            <a:avLst/>
          </a:prstGeom>
        </p:spPr>
      </p:pic>
      <p:pic>
        <p:nvPicPr>
          <p:cNvPr id="81" name="图片 80" descr="00000016"/>
          <p:cNvPicPr>
            <a:picLocks noChangeAspect="1"/>
          </p:cNvPicPr>
          <p:nvPr>
            <p:custDataLst>
              <p:tags r:id="rId47"/>
            </p:custDataLst>
          </p:nvPr>
        </p:nvPicPr>
        <p:blipFill>
          <a:blip r:embed="rId48"/>
          <a:stretch>
            <a:fillRect/>
          </a:stretch>
        </p:blipFill>
        <p:spPr>
          <a:xfrm>
            <a:off x="5535579" y="9237502"/>
            <a:ext cx="2516634" cy="1510108"/>
          </a:xfrm>
          <a:prstGeom prst="rect">
            <a:avLst/>
          </a:prstGeom>
        </p:spPr>
      </p:pic>
      <p:pic>
        <p:nvPicPr>
          <p:cNvPr id="87" name="图片 86" descr="00000020"/>
          <p:cNvPicPr/>
          <p:nvPr>
            <p:custDataLst>
              <p:tags r:id="rId49"/>
            </p:custDataLst>
          </p:nvPr>
        </p:nvPicPr>
        <p:blipFill>
          <a:blip r:embed="rId50"/>
          <a:stretch>
            <a:fillRect/>
          </a:stretch>
        </p:blipFill>
        <p:spPr>
          <a:xfrm>
            <a:off x="5535579" y="7710249"/>
            <a:ext cx="2516529" cy="1508477"/>
          </a:xfrm>
          <a:prstGeom prst="rect">
            <a:avLst/>
          </a:prstGeom>
        </p:spPr>
      </p:pic>
      <p:pic>
        <p:nvPicPr>
          <p:cNvPr id="88" name="图片 87" descr="00000019"/>
          <p:cNvPicPr/>
          <p:nvPr>
            <p:custDataLst>
              <p:tags r:id="rId51"/>
            </p:custDataLst>
          </p:nvPr>
        </p:nvPicPr>
        <p:blipFill>
          <a:blip r:embed="rId52"/>
          <a:stretch>
            <a:fillRect/>
          </a:stretch>
        </p:blipFill>
        <p:spPr>
          <a:xfrm>
            <a:off x="8071264" y="7710249"/>
            <a:ext cx="2516529" cy="1508477"/>
          </a:xfrm>
          <a:prstGeom prst="rect">
            <a:avLst/>
          </a:prstGeom>
        </p:spPr>
      </p:pic>
      <p:pic>
        <p:nvPicPr>
          <p:cNvPr id="89" name="图片 88" descr="00000020"/>
          <p:cNvPicPr/>
          <p:nvPr>
            <p:custDataLst>
              <p:tags r:id="rId53"/>
            </p:custDataLst>
          </p:nvPr>
        </p:nvPicPr>
        <p:blipFill>
          <a:blip r:embed="rId50"/>
          <a:stretch>
            <a:fillRect/>
          </a:stretch>
        </p:blipFill>
        <p:spPr>
          <a:xfrm>
            <a:off x="8071264" y="9237502"/>
            <a:ext cx="2516529" cy="1508477"/>
          </a:xfrm>
          <a:prstGeom prst="rect">
            <a:avLst/>
          </a:prstGeom>
        </p:spPr>
      </p:pic>
      <p:pic>
        <p:nvPicPr>
          <p:cNvPr id="90" name="图片 89" descr="00000003"/>
          <p:cNvPicPr/>
          <p:nvPr>
            <p:custDataLst>
              <p:tags r:id="rId54"/>
            </p:custDataLst>
          </p:nvPr>
        </p:nvPicPr>
        <p:blipFill>
          <a:blip r:embed="rId55"/>
          <a:stretch>
            <a:fillRect/>
          </a:stretch>
        </p:blipFill>
        <p:spPr>
          <a:xfrm>
            <a:off x="294655" y="7740730"/>
            <a:ext cx="2516529" cy="1506932"/>
          </a:xfrm>
          <a:prstGeom prst="rect">
            <a:avLst/>
          </a:prstGeom>
        </p:spPr>
      </p:pic>
      <p:pic>
        <p:nvPicPr>
          <p:cNvPr id="95" name="图片 94" descr="00000010"/>
          <p:cNvPicPr/>
          <p:nvPr>
            <p:custDataLst>
              <p:tags r:id="rId56"/>
            </p:custDataLst>
          </p:nvPr>
        </p:nvPicPr>
        <p:blipFill>
          <a:blip r:embed="rId57"/>
          <a:stretch>
            <a:fillRect/>
          </a:stretch>
        </p:blipFill>
        <p:spPr>
          <a:xfrm>
            <a:off x="2844311" y="7732475"/>
            <a:ext cx="2509329" cy="1508477"/>
          </a:xfrm>
          <a:prstGeom prst="rect">
            <a:avLst/>
          </a:prstGeom>
        </p:spPr>
      </p:pic>
      <p:pic>
        <p:nvPicPr>
          <p:cNvPr id="103" name="图片 102" descr="00000030"/>
          <p:cNvPicPr/>
          <p:nvPr>
            <p:custDataLst>
              <p:tags r:id="rId58"/>
            </p:custDataLst>
          </p:nvPr>
        </p:nvPicPr>
        <p:blipFill>
          <a:blip r:embed="rId59"/>
          <a:stretch>
            <a:fillRect/>
          </a:stretch>
        </p:blipFill>
        <p:spPr>
          <a:xfrm>
            <a:off x="294020" y="9305451"/>
            <a:ext cx="2516529" cy="1508477"/>
          </a:xfrm>
          <a:prstGeom prst="rect">
            <a:avLst/>
          </a:prstGeom>
        </p:spPr>
      </p:pic>
      <p:pic>
        <p:nvPicPr>
          <p:cNvPr id="105" name="图片 104" descr="00000060"/>
          <p:cNvPicPr/>
          <p:nvPr>
            <p:custDataLst>
              <p:tags r:id="rId60"/>
            </p:custDataLst>
          </p:nvPr>
        </p:nvPicPr>
        <p:blipFill>
          <a:blip r:embed="rId61"/>
          <a:stretch>
            <a:fillRect/>
          </a:stretch>
        </p:blipFill>
        <p:spPr>
          <a:xfrm>
            <a:off x="2844311" y="9305451"/>
            <a:ext cx="2516529" cy="1508477"/>
          </a:xfrm>
          <a:prstGeom prst="rect">
            <a:avLst/>
          </a:prstGeom>
        </p:spPr>
      </p:pic>
      <p:sp>
        <p:nvSpPr>
          <p:cNvPr id="107" name="圆角矩形 106"/>
          <p:cNvSpPr/>
          <p:nvPr>
            <p:custDataLst>
              <p:tags r:id="rId62"/>
            </p:custDataLst>
          </p:nvPr>
        </p:nvSpPr>
        <p:spPr>
          <a:xfrm flipH="1" flipV="1">
            <a:off x="584230" y="10941930"/>
            <a:ext cx="259093" cy="2775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8" name="图片 107" descr="跑步"/>
          <p:cNvPicPr>
            <a:picLocks noChangeAspect="1"/>
          </p:cNvPicPr>
          <p:nvPr>
            <p:custDataLst>
              <p:tags r:id="rId63"/>
            </p:custDataLst>
          </p:nvPr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951279" y="10906368"/>
            <a:ext cx="374034" cy="374034"/>
          </a:xfrm>
          <a:prstGeom prst="rect">
            <a:avLst/>
          </a:prstGeom>
        </p:spPr>
      </p:pic>
      <p:pic>
        <p:nvPicPr>
          <p:cNvPr id="112" name="图片 111" descr="网络信号"/>
          <p:cNvPicPr>
            <a:picLocks noChangeAspect="1"/>
          </p:cNvPicPr>
          <p:nvPr>
            <p:custDataLst>
              <p:tags r:id="rId66"/>
            </p:custDataLst>
          </p:nvPr>
        </p:nvPicPr>
        <p:blipFill>
          <a:blip r:embed="rId67">
            <a:extLs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1431363" y="10887317"/>
            <a:ext cx="393720" cy="393720"/>
          </a:xfrm>
          <a:prstGeom prst="rect">
            <a:avLst/>
          </a:prstGeom>
        </p:spPr>
      </p:pic>
      <p:pic>
        <p:nvPicPr>
          <p:cNvPr id="116" name="图片 115" descr="螺旋线条眩晕"/>
          <p:cNvPicPr>
            <a:picLocks noChangeAspect="1"/>
          </p:cNvPicPr>
          <p:nvPr>
            <p:custDataLst>
              <p:tags r:id="rId69"/>
            </p:custDataLst>
          </p:nvPr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1973681" y="10941930"/>
            <a:ext cx="325137" cy="325137"/>
          </a:xfrm>
          <a:prstGeom prst="rect">
            <a:avLst/>
          </a:prstGeom>
        </p:spPr>
      </p:pic>
      <p:pic>
        <p:nvPicPr>
          <p:cNvPr id="117" name="图片 116" descr="大脑想法"/>
          <p:cNvPicPr>
            <a:picLocks noChangeAspect="1"/>
          </p:cNvPicPr>
          <p:nvPr>
            <p:custDataLst>
              <p:tags r:id="rId72"/>
            </p:custDataLst>
          </p:nvPr>
        </p:nvPicPr>
        <p:blipFill>
          <a:blip r:embed="rId73">
            <a:extLs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2413124" y="10906368"/>
            <a:ext cx="316246" cy="31624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圆角矩形 135"/>
              <p:cNvSpPr/>
              <p:nvPr>
                <p:custDataLst>
                  <p:tags r:id="rId75"/>
                </p:custDataLst>
              </p:nvPr>
            </p:nvSpPr>
            <p:spPr>
              <a:xfrm>
                <a:off x="3066572" y="10928594"/>
                <a:ext cx="2155301" cy="317516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:</m:t>
                    </m:r>
                  </m:oMath>
                </a14:m>
                <a:r>
                  <a:rPr lang="en-US" altLang="zh-CN" i="1">
                    <a:solidFill>
                      <a:schemeClr val="tx1"/>
                    </a:solidFill>
                  </a:rPr>
                  <a:t> the </a:t>
                </a:r>
                <a:r>
                  <a:rPr lang="en-US" altLang="zh-CN" i="1">
                    <a:solidFill>
                      <a:srgbClr val="FF0000"/>
                    </a:solidFill>
                  </a:rPr>
                  <a:t>orange </a:t>
                </a:r>
                <a:r>
                  <a:rPr lang="en-US" altLang="zh-CN" i="1">
                    <a:solidFill>
                      <a:schemeClr val="tx1"/>
                    </a:solidFill>
                  </a:rPr>
                  <a:t>car</a:t>
                </a:r>
                <a:endParaRPr lang="en-US" altLang="zh-CN" i="1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6" name="圆角矩形 135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6"/>
                </p:custDataLst>
              </p:nvPr>
            </p:nvSpPr>
            <p:spPr>
              <a:xfrm>
                <a:off x="3066572" y="10928594"/>
                <a:ext cx="2155301" cy="317516"/>
              </a:xfrm>
              <a:prstGeom prst="roundRect">
                <a:avLst/>
              </a:prstGeom>
              <a:blipFill rotWithShape="1">
                <a:blip r:embed="rId77"/>
                <a:stretch>
                  <a:fillRect l="-7" t="-77" r="12" b="82"/>
                </a:stretch>
              </a:blip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圆角矩形 152"/>
          <p:cNvSpPr/>
          <p:nvPr>
            <p:custDataLst>
              <p:tags r:id="rId78"/>
            </p:custDataLst>
          </p:nvPr>
        </p:nvSpPr>
        <p:spPr>
          <a:xfrm>
            <a:off x="302276" y="11403598"/>
            <a:ext cx="5006597" cy="100525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1" name="圆角矩形 150"/>
              <p:cNvSpPr/>
              <p:nvPr>
                <p:custDataLst>
                  <p:tags r:id="rId79"/>
                </p:custDataLst>
              </p:nvPr>
            </p:nvSpPr>
            <p:spPr>
              <a:xfrm>
                <a:off x="3066572" y="11970683"/>
                <a:ext cx="2155301" cy="317516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:</m:t>
                    </m:r>
                  </m:oMath>
                </a14:m>
                <a:r>
                  <a:rPr lang="en-US" altLang="zh-CN" i="1">
                    <a:solidFill>
                      <a:schemeClr val="tx1"/>
                    </a:solidFill>
                  </a:rPr>
                  <a:t> </a:t>
                </a:r>
                <a:r>
                  <a:rPr lang="en-US" altLang="zh-CN" i="1">
                    <a:solidFill>
                      <a:srgbClr val="FF0000"/>
                    </a:solidFill>
                  </a:rPr>
                  <a:t>remain slower </a:t>
                </a:r>
                <a:endParaRPr lang="en-US" altLang="zh-CN" i="1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51" name="圆角矩形 150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0"/>
                </p:custDataLst>
              </p:nvPr>
            </p:nvSpPr>
            <p:spPr>
              <a:xfrm>
                <a:off x="3066572" y="11970683"/>
                <a:ext cx="2155301" cy="317516"/>
              </a:xfrm>
              <a:prstGeom prst="roundRect">
                <a:avLst/>
              </a:prstGeom>
              <a:blipFill rotWithShape="1">
                <a:blip r:embed="rId81"/>
                <a:stretch>
                  <a:fillRect l="-7" t="-94" r="12" b="99"/>
                </a:stretch>
              </a:blip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2" name="圆角矩形 151"/>
              <p:cNvSpPr/>
              <p:nvPr>
                <p:custDataLst>
                  <p:tags r:id="rId82"/>
                </p:custDataLst>
              </p:nvPr>
            </p:nvSpPr>
            <p:spPr>
              <a:xfrm>
                <a:off x="481355" y="11961792"/>
                <a:ext cx="2155301" cy="317516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:</m:t>
                    </m:r>
                  </m:oMath>
                </a14:m>
                <a:r>
                  <a:rPr lang="en-US" altLang="zh-CN" i="1">
                    <a:solidFill>
                      <a:schemeClr val="tx1"/>
                    </a:solidFill>
                  </a:rPr>
                  <a:t> the </a:t>
                </a:r>
                <a:r>
                  <a:rPr lang="en-US" altLang="zh-CN" i="1">
                    <a:solidFill>
                      <a:srgbClr val="FF0000"/>
                    </a:solidFill>
                  </a:rPr>
                  <a:t>faster </a:t>
                </a:r>
                <a:r>
                  <a:rPr lang="en-US" altLang="zh-CN" i="1">
                    <a:solidFill>
                      <a:schemeClr val="tx1"/>
                    </a:solidFill>
                  </a:rPr>
                  <a:t>car</a:t>
                </a:r>
                <a:endParaRPr lang="en-US" altLang="zh-CN" i="1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2" name="圆角矩形 151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3"/>
                </p:custDataLst>
              </p:nvPr>
            </p:nvSpPr>
            <p:spPr>
              <a:xfrm>
                <a:off x="481355" y="11961792"/>
                <a:ext cx="2155301" cy="317516"/>
              </a:xfrm>
              <a:prstGeom prst="roundRect">
                <a:avLst/>
              </a:prstGeom>
              <a:blipFill rotWithShape="1">
                <a:blip r:embed="rId84"/>
                <a:stretch>
                  <a:fillRect l="-1" t="-94" r="6" b="99"/>
                </a:stretch>
              </a:blip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5" name="图片 154" descr="大脑想法"/>
          <p:cNvPicPr>
            <a:picLocks noChangeAspect="1"/>
          </p:cNvPicPr>
          <p:nvPr>
            <p:custDataLst>
              <p:tags r:id="rId85"/>
            </p:custDataLst>
          </p:nvPr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591215" y="11412489"/>
            <a:ext cx="501676" cy="501676"/>
          </a:xfrm>
          <a:prstGeom prst="rect">
            <a:avLst/>
          </a:prstGeom>
        </p:spPr>
      </p:pic>
      <p:sp>
        <p:nvSpPr>
          <p:cNvPr id="156" name="圆角矩形 155"/>
          <p:cNvSpPr/>
          <p:nvPr>
            <p:custDataLst>
              <p:tags r:id="rId87"/>
            </p:custDataLst>
          </p:nvPr>
        </p:nvSpPr>
        <p:spPr>
          <a:xfrm>
            <a:off x="1179891" y="11523620"/>
            <a:ext cx="4041982" cy="27941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Semantic Understanding: I know they are the same!</a:t>
            </a:r>
            <a:endParaRPr lang="en-US" altLang="zh-CN" sz="1400" b="1" i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9" name="文本框 158"/>
              <p:cNvSpPr txBox="1"/>
              <p:nvPr/>
            </p:nvSpPr>
            <p:spPr>
              <a:xfrm>
                <a:off x="651162" y="5944477"/>
                <a:ext cx="473710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altLang="zh-CN" b="1" i="1">
                  <a:solidFill>
                    <a:srgbClr val="FF0000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59" name="文本框 1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62" y="5944477"/>
                <a:ext cx="473710" cy="368300"/>
              </a:xfrm>
              <a:prstGeom prst="rect">
                <a:avLst/>
              </a:prstGeom>
              <a:blipFill rotWithShape="1">
                <a:blip r:embed="rId88"/>
                <a:stretch>
                  <a:fillRect l="-61" t="-66" r="61" b="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0" name="文本框 159"/>
              <p:cNvSpPr txBox="1"/>
              <p:nvPr/>
            </p:nvSpPr>
            <p:spPr>
              <a:xfrm>
                <a:off x="1879061" y="5944223"/>
                <a:ext cx="622332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en-US" altLang="zh-CN" b="1" i="1">
                  <a:solidFill>
                    <a:srgbClr val="FF0000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60" name="文本框 1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061" y="5944223"/>
                <a:ext cx="622332" cy="368300"/>
              </a:xfrm>
              <a:prstGeom prst="rect">
                <a:avLst/>
              </a:prstGeom>
              <a:blipFill rotWithShape="1">
                <a:blip r:embed="rId89"/>
                <a:stretch>
                  <a:fillRect l="-15" t="-169" r="21" b="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1" name="文本框 160"/>
              <p:cNvSpPr txBox="1"/>
              <p:nvPr/>
            </p:nvSpPr>
            <p:spPr>
              <a:xfrm>
                <a:off x="3258987" y="5944223"/>
                <a:ext cx="504216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𝟑𝟎</m:t>
                          </m:r>
                        </m:sub>
                      </m:sSub>
                    </m:oMath>
                  </m:oMathPara>
                </a14:m>
                <a:endParaRPr lang="en-US" altLang="zh-CN" b="1" i="1">
                  <a:solidFill>
                    <a:srgbClr val="FF0000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61" name="文本框 1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987" y="5944223"/>
                <a:ext cx="504216" cy="368300"/>
              </a:xfrm>
              <a:prstGeom prst="rect">
                <a:avLst/>
              </a:prstGeom>
              <a:blipFill rotWithShape="1">
                <a:blip r:embed="rId90"/>
                <a:stretch>
                  <a:fillRect l="-33" t="-169" r="38" b="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2" name="文本框 161"/>
              <p:cNvSpPr txBox="1"/>
              <p:nvPr/>
            </p:nvSpPr>
            <p:spPr>
              <a:xfrm>
                <a:off x="4534133" y="5944223"/>
                <a:ext cx="504216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𝟔𝟎</m:t>
                          </m:r>
                        </m:sub>
                      </m:sSub>
                    </m:oMath>
                  </m:oMathPara>
                </a14:m>
                <a:endParaRPr lang="en-US" altLang="zh-CN" b="1" i="1">
                  <a:solidFill>
                    <a:srgbClr val="FF0000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62" name="文本框 1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133" y="5944223"/>
                <a:ext cx="504216" cy="368300"/>
              </a:xfrm>
              <a:prstGeom prst="rect">
                <a:avLst/>
              </a:prstGeom>
              <a:blipFill rotWithShape="1">
                <a:blip r:embed="rId91"/>
                <a:stretch>
                  <a:fillRect l="-46" t="-169" r="51" b="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圆角矩形 163"/>
          <p:cNvSpPr/>
          <p:nvPr>
            <p:custDataLst>
              <p:tags r:id="rId92"/>
            </p:custDataLst>
          </p:nvPr>
        </p:nvSpPr>
        <p:spPr>
          <a:xfrm>
            <a:off x="302276" y="5657824"/>
            <a:ext cx="5006597" cy="30481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Continuous Rapid Movement in Tokyo Drift Video</a:t>
            </a:r>
            <a:endParaRPr lang="en-US" altLang="zh-CN" b="1" i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8" name="文本框 177"/>
              <p:cNvSpPr txBox="1"/>
              <p:nvPr/>
            </p:nvSpPr>
            <p:spPr>
              <a:xfrm>
                <a:off x="5924473" y="5962893"/>
                <a:ext cx="535940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𝟏𝟓</m:t>
                          </m:r>
                        </m:sub>
                      </m:sSub>
                    </m:oMath>
                  </m:oMathPara>
                </a14:m>
                <a:endParaRPr lang="en-US" altLang="zh-CN" b="1" i="1">
                  <a:solidFill>
                    <a:srgbClr val="FF0000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78" name="文本框 1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473" y="5962893"/>
                <a:ext cx="535940" cy="368300"/>
              </a:xfrm>
              <a:prstGeom prst="rect">
                <a:avLst/>
              </a:prstGeom>
              <a:blipFill rotWithShape="1">
                <a:blip r:embed="rId93"/>
                <a:stretch>
                  <a:fillRect l="-104" t="-66" r="104" b="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9" name="文本框 178"/>
              <p:cNvSpPr txBox="1"/>
              <p:nvPr/>
            </p:nvSpPr>
            <p:spPr>
              <a:xfrm>
                <a:off x="7152372" y="5962639"/>
                <a:ext cx="622332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en-US" altLang="zh-CN" b="1" i="1">
                  <a:solidFill>
                    <a:srgbClr val="FF0000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79" name="文本框 1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372" y="5962639"/>
                <a:ext cx="622332" cy="368300"/>
              </a:xfrm>
              <a:prstGeom prst="rect">
                <a:avLst/>
              </a:prstGeom>
              <a:blipFill rotWithShape="1">
                <a:blip r:embed="rId94"/>
                <a:stretch>
                  <a:fillRect l="-59" t="-169" r="64" b="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0" name="文本框 179"/>
              <p:cNvSpPr txBox="1"/>
              <p:nvPr/>
            </p:nvSpPr>
            <p:spPr>
              <a:xfrm>
                <a:off x="8532298" y="5962639"/>
                <a:ext cx="504216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𝟑𝟓</m:t>
                          </m:r>
                        </m:sub>
                      </m:sSub>
                    </m:oMath>
                  </m:oMathPara>
                </a14:m>
                <a:endParaRPr lang="en-US" altLang="zh-CN" b="1" i="1">
                  <a:solidFill>
                    <a:srgbClr val="FF0000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80" name="文本框 1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298" y="5962639"/>
                <a:ext cx="504216" cy="368300"/>
              </a:xfrm>
              <a:prstGeom prst="rect">
                <a:avLst/>
              </a:prstGeom>
              <a:blipFill rotWithShape="1">
                <a:blip r:embed="rId95"/>
                <a:stretch>
                  <a:fillRect l="-87" t="-169" r="92" b="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1" name="文本框 180"/>
              <p:cNvSpPr txBox="1"/>
              <p:nvPr/>
            </p:nvSpPr>
            <p:spPr>
              <a:xfrm>
                <a:off x="9807443" y="5962639"/>
                <a:ext cx="504216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𝟕𝟎</m:t>
                          </m:r>
                        </m:sub>
                      </m:sSub>
                    </m:oMath>
                  </m:oMathPara>
                </a14:m>
                <a:endParaRPr lang="en-US" altLang="zh-CN" b="1" i="1">
                  <a:solidFill>
                    <a:srgbClr val="FF0000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81" name="文本框 1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7443" y="5962639"/>
                <a:ext cx="504216" cy="368300"/>
              </a:xfrm>
              <a:prstGeom prst="rect">
                <a:avLst/>
              </a:prstGeom>
              <a:blipFill rotWithShape="1">
                <a:blip r:embed="rId96"/>
                <a:stretch>
                  <a:fillRect l="-100" t="-169" r="105" b="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6" name="图片 185" descr="大脑想法"/>
          <p:cNvPicPr>
            <a:picLocks noChangeAspect="1"/>
          </p:cNvPicPr>
          <p:nvPr>
            <p:custDataLst>
              <p:tags r:id="rId97"/>
            </p:custDataLst>
          </p:nvPr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7694055" y="10871441"/>
            <a:ext cx="316246" cy="316246"/>
          </a:xfrm>
          <a:prstGeom prst="rect">
            <a:avLst/>
          </a:prstGeom>
        </p:spPr>
      </p:pic>
      <p:pic>
        <p:nvPicPr>
          <p:cNvPr id="187" name="图片 186" descr="跑步"/>
          <p:cNvPicPr>
            <a:picLocks noChangeAspect="1"/>
          </p:cNvPicPr>
          <p:nvPr>
            <p:custDataLst>
              <p:tags r:id="rId100"/>
            </p:custDataLst>
          </p:nvPr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215064" y="10871441"/>
            <a:ext cx="373399" cy="373399"/>
          </a:xfrm>
          <a:prstGeom prst="rect">
            <a:avLst/>
          </a:prstGeom>
        </p:spPr>
      </p:pic>
      <p:pic>
        <p:nvPicPr>
          <p:cNvPr id="188" name="图片 187" descr="网络信号"/>
          <p:cNvPicPr>
            <a:picLocks noChangeAspect="1"/>
          </p:cNvPicPr>
          <p:nvPr>
            <p:custDataLst>
              <p:tags r:id="rId101"/>
            </p:custDataLst>
          </p:nvPr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6719915" y="10798412"/>
            <a:ext cx="432457" cy="432457"/>
          </a:xfrm>
          <a:prstGeom prst="rect">
            <a:avLst/>
          </a:prstGeom>
        </p:spPr>
      </p:pic>
      <p:pic>
        <p:nvPicPr>
          <p:cNvPr id="189" name="图片 188" descr="螺旋线条眩晕"/>
          <p:cNvPicPr>
            <a:picLocks noChangeAspect="1"/>
          </p:cNvPicPr>
          <p:nvPr>
            <p:custDataLst>
              <p:tags r:id="rId104"/>
            </p:custDataLst>
          </p:nvPr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7269218" y="10865726"/>
            <a:ext cx="318786" cy="318786"/>
          </a:xfrm>
          <a:prstGeom prst="rect">
            <a:avLst/>
          </a:prstGeom>
        </p:spPr>
      </p:pic>
      <p:pic>
        <p:nvPicPr>
          <p:cNvPr id="190" name="图片 189" descr="frame_00001"/>
          <p:cNvPicPr>
            <a:picLocks noChangeAspect="1"/>
          </p:cNvPicPr>
          <p:nvPr>
            <p:custDataLst>
              <p:tags r:id="rId105"/>
            </p:custDataLst>
          </p:nvPr>
        </p:nvPicPr>
        <p:blipFill>
          <a:blip r:embed="rId106"/>
          <a:stretch>
            <a:fillRect/>
          </a:stretch>
        </p:blipFill>
        <p:spPr>
          <a:xfrm>
            <a:off x="5701958" y="11712224"/>
            <a:ext cx="1063045" cy="638208"/>
          </a:xfrm>
          <a:prstGeom prst="rect">
            <a:avLst/>
          </a:prstGeom>
        </p:spPr>
      </p:pic>
      <p:pic>
        <p:nvPicPr>
          <p:cNvPr id="2" name="图片 1" descr="frame_00008"/>
          <p:cNvPicPr>
            <a:picLocks noChangeAspect="1"/>
          </p:cNvPicPr>
          <p:nvPr/>
        </p:nvPicPr>
        <p:blipFill>
          <a:blip r:embed="rId107"/>
          <a:stretch>
            <a:fillRect/>
          </a:stretch>
        </p:blipFill>
        <p:spPr>
          <a:xfrm>
            <a:off x="6894549" y="11713494"/>
            <a:ext cx="1062055" cy="637233"/>
          </a:xfrm>
          <a:prstGeom prst="rect">
            <a:avLst/>
          </a:prstGeom>
        </p:spPr>
      </p:pic>
      <p:pic>
        <p:nvPicPr>
          <p:cNvPr id="4" name="图片 3" descr="frame_000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80066" y="11713494"/>
            <a:ext cx="1062055" cy="63723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228117" y="11832245"/>
            <a:ext cx="8839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......</a:t>
            </a:r>
            <a:endParaRPr lang="en-US" altLang="zh-CN" sz="3200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8039513" y="11789063"/>
                <a:ext cx="146375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</a:rPr>
                      <m:t>×</m:t>
                    </m:r>
                  </m:oMath>
                </a14:m>
                <a:r>
                  <a:rPr lang="en-US" altLang="zh-CN" b="1" i="1">
                    <a:latin typeface="Times New Roman" panose="02020603050405020304" charset="0"/>
                    <a:cs typeface="Times New Roman" panose="02020603050405020304" charset="0"/>
                  </a:rPr>
                  <a:t>N Frames</a:t>
                </a:r>
                <a:endParaRPr lang="en-US" altLang="zh-CN" b="1" i="1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9513" y="11789063"/>
                <a:ext cx="1463750" cy="368300"/>
              </a:xfrm>
              <a:prstGeom prst="rect">
                <a:avLst/>
              </a:prstGeom>
              <a:blipFill rotWithShape="1">
                <a:blip r:embed="rId108"/>
                <a:stretch>
                  <a:fillRect l="-28" t="-78" r="33" b="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09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83524" y="5571459"/>
            <a:ext cx="10497089" cy="6915505"/>
            <a:chOff x="289" y="270"/>
            <a:chExt cx="16530" cy="10890"/>
          </a:xfrm>
        </p:grpSpPr>
        <p:sp>
          <p:nvSpPr>
            <p:cNvPr id="165" name="圆角矩形 164"/>
            <p:cNvSpPr/>
            <p:nvPr>
              <p:custDataLst>
                <p:tags r:id="rId1"/>
              </p:custDataLst>
            </p:nvPr>
          </p:nvSpPr>
          <p:spPr>
            <a:xfrm>
              <a:off x="8612" y="270"/>
              <a:ext cx="8207" cy="10890"/>
            </a:xfrm>
            <a:prstGeom prst="roundRect">
              <a:avLst>
                <a:gd name="adj" fmla="val 4754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28575" cmpd="sng">
              <a:solidFill>
                <a:schemeClr val="accent2"/>
              </a:solidFill>
              <a:prstDash val="sysDot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6" name="圆角矩形 165"/>
            <p:cNvSpPr/>
            <p:nvPr>
              <p:custDataLst>
                <p:tags r:id="rId2"/>
              </p:custDataLst>
            </p:nvPr>
          </p:nvSpPr>
          <p:spPr>
            <a:xfrm flipH="1" flipV="1">
              <a:off x="9151" y="8672"/>
              <a:ext cx="408" cy="437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67" name="图片 166" descr="跑步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/>
            <a:stretch>
              <a:fillRect/>
            </a:stretch>
          </p:blipFill>
          <p:spPr>
            <a:xfrm>
              <a:off x="9729" y="8616"/>
              <a:ext cx="589" cy="589"/>
            </a:xfrm>
            <a:prstGeom prst="rect">
              <a:avLst/>
            </a:prstGeom>
          </p:spPr>
        </p:pic>
        <p:pic>
          <p:nvPicPr>
            <p:cNvPr id="168" name="图片 167" descr="网络信号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/>
            <a:stretch>
              <a:fillRect/>
            </a:stretch>
          </p:blipFill>
          <p:spPr>
            <a:xfrm>
              <a:off x="10485" y="8586"/>
              <a:ext cx="620" cy="620"/>
            </a:xfrm>
            <a:prstGeom prst="rect">
              <a:avLst/>
            </a:prstGeom>
          </p:spPr>
        </p:pic>
        <p:pic>
          <p:nvPicPr>
            <p:cNvPr id="169" name="图片 168" descr="螺旋线条眩晕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/>
            <a:stretch>
              <a:fillRect/>
            </a:stretch>
          </p:blipFill>
          <p:spPr>
            <a:xfrm>
              <a:off x="11339" y="8616"/>
              <a:ext cx="568" cy="568"/>
            </a:xfrm>
            <a:prstGeom prst="rect">
              <a:avLst/>
            </a:prstGeom>
          </p:spPr>
        </p:pic>
        <p:pic>
          <p:nvPicPr>
            <p:cNvPr id="170" name="图片 169" descr="大脑想法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/>
            <a:stretch>
              <a:fillRect/>
            </a:stretch>
          </p:blipFill>
          <p:spPr>
            <a:xfrm>
              <a:off x="12031" y="8616"/>
              <a:ext cx="498" cy="498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1" name="圆角矩形 170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12803" y="8682"/>
                  <a:ext cx="3640" cy="500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</m:oMath>
                  </a14:m>
                  <a:r>
                    <a:rPr lang="en-US" altLang="zh-CN" i="1">
                      <a:solidFill>
                        <a:schemeClr val="tx1"/>
                      </a:solidFill>
                    </a:rPr>
                    <a:t> the </a:t>
                  </a:r>
                  <a:r>
                    <a:rPr lang="en-US" altLang="zh-CN" i="1">
                      <a:solidFill>
                        <a:srgbClr val="FF0000"/>
                      </a:solidFill>
                    </a:rPr>
                    <a:t>flying chains</a:t>
                  </a:r>
                  <a:endParaRPr lang="en-US" altLang="zh-CN" i="1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71" name="圆角矩形 170"/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8"/>
                  </p:custDataLst>
                </p:nvPr>
              </p:nvSpPr>
              <p:spPr>
                <a:xfrm>
                  <a:off x="12803" y="8682"/>
                  <a:ext cx="3640" cy="500"/>
                </a:xfrm>
                <a:prstGeom prst="roundRect">
                  <a:avLst/>
                </a:prstGeom>
                <a:blipFill rotWithShape="1">
                  <a:blip r:embed="rId9"/>
                </a:blip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2" name="圆角矩形 171"/>
            <p:cNvSpPr/>
            <p:nvPr>
              <p:custDataLst>
                <p:tags r:id="rId10"/>
              </p:custDataLst>
            </p:nvPr>
          </p:nvSpPr>
          <p:spPr>
            <a:xfrm>
              <a:off x="8696" y="9267"/>
              <a:ext cx="7884" cy="177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75" name="图片 174" descr="大脑想法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/>
            <a:stretch>
              <a:fillRect/>
            </a:stretch>
          </p:blipFill>
          <p:spPr>
            <a:xfrm>
              <a:off x="9151" y="9281"/>
              <a:ext cx="790" cy="790"/>
            </a:xfrm>
            <a:prstGeom prst="rect">
              <a:avLst/>
            </a:prstGeom>
          </p:spPr>
        </p:pic>
        <p:sp>
          <p:nvSpPr>
            <p:cNvPr id="176" name="圆角矩形 175"/>
            <p:cNvSpPr/>
            <p:nvPr>
              <p:custDataLst>
                <p:tags r:id="rId12"/>
              </p:custDataLst>
            </p:nvPr>
          </p:nvSpPr>
          <p:spPr>
            <a:xfrm>
              <a:off x="8979" y="9388"/>
              <a:ext cx="7464" cy="440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Motion State &amp; Intensity: Continuous + Dense Video Inpaint </a:t>
              </a:r>
              <a:endParaRPr lang="en-US" altLang="zh-CN" sz="1400" b="1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77" name="圆角矩形 176"/>
            <p:cNvSpPr/>
            <p:nvPr>
              <p:custDataLst>
                <p:tags r:id="rId13"/>
              </p:custDataLst>
            </p:nvPr>
          </p:nvSpPr>
          <p:spPr>
            <a:xfrm>
              <a:off x="8797" y="406"/>
              <a:ext cx="7862" cy="48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Continuous Rapid Movement in Alita Battle Angel</a:t>
              </a:r>
              <a:endParaRPr lang="en-US" altLang="zh-CN" b="1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62" name="圆角矩形 61"/>
            <p:cNvSpPr/>
            <p:nvPr>
              <p:custDataLst>
                <p:tags r:id="rId14"/>
              </p:custDataLst>
            </p:nvPr>
          </p:nvSpPr>
          <p:spPr>
            <a:xfrm>
              <a:off x="289" y="270"/>
              <a:ext cx="8244" cy="10890"/>
            </a:xfrm>
            <a:prstGeom prst="roundRect">
              <a:avLst>
                <a:gd name="adj" fmla="val 4754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8575" cmpd="sng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2" name="图片 21" descr="frame_00022"/>
            <p:cNvPicPr/>
            <p:nvPr>
              <p:custDataLst>
                <p:tags r:id="rId15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8717" y="1437"/>
              <a:ext cx="1956" cy="1066"/>
            </a:xfrm>
            <a:prstGeom prst="rect">
              <a:avLst/>
            </a:prstGeom>
          </p:spPr>
        </p:pic>
        <p:pic>
          <p:nvPicPr>
            <p:cNvPr id="23" name="图片 22" descr="frame_00016"/>
            <p:cNvPicPr/>
            <p:nvPr>
              <p:custDataLst>
                <p:tags r:id="rId17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>
              <a:off x="10713" y="1437"/>
              <a:ext cx="1956" cy="1066"/>
            </a:xfrm>
            <a:prstGeom prst="rect">
              <a:avLst/>
            </a:prstGeom>
          </p:spPr>
        </p:pic>
        <p:pic>
          <p:nvPicPr>
            <p:cNvPr id="24" name="图片 23" descr="frame_00017"/>
            <p:cNvPicPr/>
            <p:nvPr>
              <p:custDataLst>
                <p:tags r:id="rId19"/>
              </p:custDataLst>
            </p:nvPr>
          </p:nvPicPr>
          <p:blipFill>
            <a:blip r:embed="rId20"/>
            <a:stretch>
              <a:fillRect/>
            </a:stretch>
          </p:blipFill>
          <p:spPr>
            <a:xfrm>
              <a:off x="12708" y="1437"/>
              <a:ext cx="1956" cy="1066"/>
            </a:xfrm>
            <a:prstGeom prst="rect">
              <a:avLst/>
            </a:prstGeom>
          </p:spPr>
        </p:pic>
        <p:pic>
          <p:nvPicPr>
            <p:cNvPr id="35" name="图片 34" descr="frame_00020"/>
            <p:cNvPicPr/>
            <p:nvPr>
              <p:custDataLst>
                <p:tags r:id="rId21"/>
              </p:custDataLst>
            </p:nvPr>
          </p:nvPicPr>
          <p:blipFill>
            <a:blip r:embed="rId22"/>
            <a:stretch>
              <a:fillRect/>
            </a:stretch>
          </p:blipFill>
          <p:spPr>
            <a:xfrm>
              <a:off x="14703" y="1437"/>
              <a:ext cx="1956" cy="1066"/>
            </a:xfrm>
            <a:prstGeom prst="rect">
              <a:avLst/>
            </a:prstGeom>
          </p:spPr>
        </p:pic>
        <p:pic>
          <p:nvPicPr>
            <p:cNvPr id="36" name="图片 35" descr="frame_00022_mask"/>
            <p:cNvPicPr/>
            <p:nvPr>
              <p:custDataLst>
                <p:tags r:id="rId23"/>
              </p:custDataLst>
            </p:nvPr>
          </p:nvPicPr>
          <p:blipFill>
            <a:blip r:embed="rId24"/>
            <a:stretch>
              <a:fillRect/>
            </a:stretch>
          </p:blipFill>
          <p:spPr>
            <a:xfrm>
              <a:off x="8717" y="2542"/>
              <a:ext cx="1956" cy="1066"/>
            </a:xfrm>
            <a:prstGeom prst="rect">
              <a:avLst/>
            </a:prstGeom>
          </p:spPr>
        </p:pic>
        <p:pic>
          <p:nvPicPr>
            <p:cNvPr id="37" name="图片 36" descr="frame_00016_mask"/>
            <p:cNvPicPr/>
            <p:nvPr>
              <p:custDataLst>
                <p:tags r:id="rId25"/>
              </p:custDataLst>
            </p:nvPr>
          </p:nvPicPr>
          <p:blipFill>
            <a:blip r:embed="rId26"/>
            <a:stretch>
              <a:fillRect/>
            </a:stretch>
          </p:blipFill>
          <p:spPr>
            <a:xfrm>
              <a:off x="10713" y="2542"/>
              <a:ext cx="1956" cy="1066"/>
            </a:xfrm>
            <a:prstGeom prst="rect">
              <a:avLst/>
            </a:prstGeom>
          </p:spPr>
        </p:pic>
        <p:pic>
          <p:nvPicPr>
            <p:cNvPr id="38" name="图片 37" descr="frame_00017_mask"/>
            <p:cNvPicPr/>
            <p:nvPr>
              <p:custDataLst>
                <p:tags r:id="rId27"/>
              </p:custDataLst>
            </p:nvPr>
          </p:nvPicPr>
          <p:blipFill>
            <a:blip r:embed="rId28"/>
            <a:stretch>
              <a:fillRect/>
            </a:stretch>
          </p:blipFill>
          <p:spPr>
            <a:xfrm>
              <a:off x="14716" y="2542"/>
              <a:ext cx="1956" cy="1066"/>
            </a:xfrm>
            <a:prstGeom prst="rect">
              <a:avLst/>
            </a:prstGeom>
          </p:spPr>
        </p:pic>
        <p:pic>
          <p:nvPicPr>
            <p:cNvPr id="39" name="图片 38" descr="frame_00020_mask"/>
            <p:cNvPicPr/>
            <p:nvPr>
              <p:custDataLst>
                <p:tags r:id="rId29"/>
              </p:custDataLst>
            </p:nvPr>
          </p:nvPicPr>
          <p:blipFill>
            <a:blip r:embed="rId30"/>
            <a:stretch>
              <a:fillRect/>
            </a:stretch>
          </p:blipFill>
          <p:spPr>
            <a:xfrm>
              <a:off x="12708" y="2542"/>
              <a:ext cx="1956" cy="1066"/>
            </a:xfrm>
            <a:prstGeom prst="rect">
              <a:avLst/>
            </a:prstGeom>
          </p:spPr>
        </p:pic>
        <p:pic>
          <p:nvPicPr>
            <p:cNvPr id="47" name="图片 46" descr="frame_00060"/>
            <p:cNvPicPr/>
            <p:nvPr>
              <p:custDataLst>
                <p:tags r:id="rId31"/>
              </p:custDataLst>
            </p:nvPr>
          </p:nvPicPr>
          <p:blipFill>
            <a:blip r:embed="rId32"/>
            <a:stretch>
              <a:fillRect/>
            </a:stretch>
          </p:blipFill>
          <p:spPr>
            <a:xfrm>
              <a:off x="6474" y="1437"/>
              <a:ext cx="1956" cy="1066"/>
            </a:xfrm>
            <a:prstGeom prst="rect">
              <a:avLst/>
            </a:prstGeom>
          </p:spPr>
        </p:pic>
        <p:pic>
          <p:nvPicPr>
            <p:cNvPr id="48" name="图片 47" descr="frame_00003"/>
            <p:cNvPicPr/>
            <p:nvPr>
              <p:custDataLst>
                <p:tags r:id="rId33"/>
              </p:custDataLst>
            </p:nvPr>
          </p:nvPicPr>
          <p:blipFill>
            <a:blip r:embed="rId34"/>
            <a:stretch>
              <a:fillRect/>
            </a:stretch>
          </p:blipFill>
          <p:spPr>
            <a:xfrm>
              <a:off x="463" y="1437"/>
              <a:ext cx="1956" cy="1066"/>
            </a:xfrm>
            <a:prstGeom prst="rect">
              <a:avLst/>
            </a:prstGeom>
          </p:spPr>
        </p:pic>
        <p:pic>
          <p:nvPicPr>
            <p:cNvPr id="52" name="图片 51" descr="frame_00010"/>
            <p:cNvPicPr/>
            <p:nvPr>
              <p:custDataLst>
                <p:tags r:id="rId35"/>
              </p:custDataLst>
            </p:nvPr>
          </p:nvPicPr>
          <p:blipFill>
            <a:blip r:embed="rId36"/>
            <a:stretch>
              <a:fillRect/>
            </a:stretch>
          </p:blipFill>
          <p:spPr>
            <a:xfrm>
              <a:off x="2471" y="1437"/>
              <a:ext cx="1956" cy="1066"/>
            </a:xfrm>
            <a:prstGeom prst="rect">
              <a:avLst/>
            </a:prstGeom>
          </p:spPr>
        </p:pic>
        <p:pic>
          <p:nvPicPr>
            <p:cNvPr id="53" name="图片 52" descr="frame_00030"/>
            <p:cNvPicPr/>
            <p:nvPr>
              <p:custDataLst>
                <p:tags r:id="rId37"/>
              </p:custDataLst>
            </p:nvPr>
          </p:nvPicPr>
          <p:blipFill>
            <a:blip r:embed="rId38"/>
            <a:stretch>
              <a:fillRect/>
            </a:stretch>
          </p:blipFill>
          <p:spPr>
            <a:xfrm>
              <a:off x="4479" y="1437"/>
              <a:ext cx="1956" cy="1066"/>
            </a:xfrm>
            <a:prstGeom prst="rect">
              <a:avLst/>
            </a:prstGeom>
          </p:spPr>
        </p:pic>
        <p:pic>
          <p:nvPicPr>
            <p:cNvPr id="54" name="图片 53" descr="frame_00003_mask"/>
            <p:cNvPicPr/>
            <p:nvPr>
              <p:custDataLst>
                <p:tags r:id="rId39"/>
              </p:custDataLst>
            </p:nvPr>
          </p:nvPicPr>
          <p:blipFill>
            <a:blip r:embed="rId40"/>
            <a:stretch>
              <a:fillRect/>
            </a:stretch>
          </p:blipFill>
          <p:spPr>
            <a:xfrm>
              <a:off x="463" y="2542"/>
              <a:ext cx="1956" cy="1066"/>
            </a:xfrm>
            <a:prstGeom prst="rect">
              <a:avLst/>
            </a:prstGeom>
          </p:spPr>
        </p:pic>
        <p:pic>
          <p:nvPicPr>
            <p:cNvPr id="56" name="图片 55" descr="frame_00010_mask"/>
            <p:cNvPicPr/>
            <p:nvPr>
              <p:custDataLst>
                <p:tags r:id="rId41"/>
              </p:custDataLst>
            </p:nvPr>
          </p:nvPicPr>
          <p:blipFill>
            <a:blip r:embed="rId42"/>
            <a:stretch>
              <a:fillRect/>
            </a:stretch>
          </p:blipFill>
          <p:spPr>
            <a:xfrm>
              <a:off x="2471" y="2542"/>
              <a:ext cx="1956" cy="1066"/>
            </a:xfrm>
            <a:prstGeom prst="rect">
              <a:avLst/>
            </a:prstGeom>
          </p:spPr>
        </p:pic>
        <p:pic>
          <p:nvPicPr>
            <p:cNvPr id="57" name="图片 56" descr="frame_00030_mask"/>
            <p:cNvPicPr/>
            <p:nvPr>
              <p:custDataLst>
                <p:tags r:id="rId43"/>
              </p:custDataLst>
            </p:nvPr>
          </p:nvPicPr>
          <p:blipFill>
            <a:blip r:embed="rId44"/>
            <a:stretch>
              <a:fillRect/>
            </a:stretch>
          </p:blipFill>
          <p:spPr>
            <a:xfrm>
              <a:off x="4479" y="2542"/>
              <a:ext cx="1956" cy="1066"/>
            </a:xfrm>
            <a:prstGeom prst="rect">
              <a:avLst/>
            </a:prstGeom>
          </p:spPr>
        </p:pic>
        <p:pic>
          <p:nvPicPr>
            <p:cNvPr id="58" name="图片 57" descr="frame_00060_mask"/>
            <p:cNvPicPr/>
            <p:nvPr>
              <p:custDataLst>
                <p:tags r:id="rId45"/>
              </p:custDataLst>
            </p:nvPr>
          </p:nvPicPr>
          <p:blipFill>
            <a:blip r:embed="rId46"/>
            <a:stretch>
              <a:fillRect/>
            </a:stretch>
          </p:blipFill>
          <p:spPr>
            <a:xfrm>
              <a:off x="6477" y="2542"/>
              <a:ext cx="1956" cy="1066"/>
            </a:xfrm>
            <a:prstGeom prst="rect">
              <a:avLst/>
            </a:prstGeom>
          </p:spPr>
        </p:pic>
        <p:pic>
          <p:nvPicPr>
            <p:cNvPr id="81" name="图片 80" descr="00000016"/>
            <p:cNvPicPr>
              <a:picLocks noChangeAspect="1"/>
            </p:cNvPicPr>
            <p:nvPr>
              <p:custDataLst>
                <p:tags r:id="rId47"/>
              </p:custDataLst>
            </p:nvPr>
          </p:nvPicPr>
          <p:blipFill>
            <a:blip r:embed="rId48"/>
            <a:stretch>
              <a:fillRect/>
            </a:stretch>
          </p:blipFill>
          <p:spPr>
            <a:xfrm>
              <a:off x="8717" y="6043"/>
              <a:ext cx="3963" cy="2378"/>
            </a:xfrm>
            <a:prstGeom prst="rect">
              <a:avLst/>
            </a:prstGeom>
          </p:spPr>
        </p:pic>
        <p:pic>
          <p:nvPicPr>
            <p:cNvPr id="87" name="图片 86" descr="00000020"/>
            <p:cNvPicPr/>
            <p:nvPr>
              <p:custDataLst>
                <p:tags r:id="rId49"/>
              </p:custDataLst>
            </p:nvPr>
          </p:nvPicPr>
          <p:blipFill>
            <a:blip r:embed="rId50"/>
            <a:stretch>
              <a:fillRect/>
            </a:stretch>
          </p:blipFill>
          <p:spPr>
            <a:xfrm>
              <a:off x="8717" y="3638"/>
              <a:ext cx="3963" cy="2375"/>
            </a:xfrm>
            <a:prstGeom prst="rect">
              <a:avLst/>
            </a:prstGeom>
          </p:spPr>
        </p:pic>
        <p:pic>
          <p:nvPicPr>
            <p:cNvPr id="88" name="图片 87" descr="00000019"/>
            <p:cNvPicPr/>
            <p:nvPr>
              <p:custDataLst>
                <p:tags r:id="rId51"/>
              </p:custDataLst>
            </p:nvPr>
          </p:nvPicPr>
          <p:blipFill>
            <a:blip r:embed="rId52"/>
            <a:stretch>
              <a:fillRect/>
            </a:stretch>
          </p:blipFill>
          <p:spPr>
            <a:xfrm>
              <a:off x="12710" y="3638"/>
              <a:ext cx="3963" cy="2375"/>
            </a:xfrm>
            <a:prstGeom prst="rect">
              <a:avLst/>
            </a:prstGeom>
          </p:spPr>
        </p:pic>
        <p:pic>
          <p:nvPicPr>
            <p:cNvPr id="89" name="图片 88" descr="00000020"/>
            <p:cNvPicPr/>
            <p:nvPr>
              <p:custDataLst>
                <p:tags r:id="rId53"/>
              </p:custDataLst>
            </p:nvPr>
          </p:nvPicPr>
          <p:blipFill>
            <a:blip r:embed="rId50"/>
            <a:stretch>
              <a:fillRect/>
            </a:stretch>
          </p:blipFill>
          <p:spPr>
            <a:xfrm>
              <a:off x="12710" y="6043"/>
              <a:ext cx="3963" cy="2375"/>
            </a:xfrm>
            <a:prstGeom prst="rect">
              <a:avLst/>
            </a:prstGeom>
          </p:spPr>
        </p:pic>
        <p:pic>
          <p:nvPicPr>
            <p:cNvPr id="90" name="图片 89" descr="00000003"/>
            <p:cNvPicPr/>
            <p:nvPr>
              <p:custDataLst>
                <p:tags r:id="rId54"/>
              </p:custDataLst>
            </p:nvPr>
          </p:nvPicPr>
          <p:blipFill>
            <a:blip r:embed="rId55"/>
            <a:stretch>
              <a:fillRect/>
            </a:stretch>
          </p:blipFill>
          <p:spPr>
            <a:xfrm>
              <a:off x="464" y="3686"/>
              <a:ext cx="3963" cy="2373"/>
            </a:xfrm>
            <a:prstGeom prst="rect">
              <a:avLst/>
            </a:prstGeom>
          </p:spPr>
        </p:pic>
        <p:pic>
          <p:nvPicPr>
            <p:cNvPr id="95" name="图片 94" descr="00000010"/>
            <p:cNvPicPr/>
            <p:nvPr>
              <p:custDataLst>
                <p:tags r:id="rId56"/>
              </p:custDataLst>
            </p:nvPr>
          </p:nvPicPr>
          <p:blipFill>
            <a:blip r:embed="rId57"/>
            <a:stretch>
              <a:fillRect/>
            </a:stretch>
          </p:blipFill>
          <p:spPr>
            <a:xfrm>
              <a:off x="4479" y="3673"/>
              <a:ext cx="3951" cy="2375"/>
            </a:xfrm>
            <a:prstGeom prst="rect">
              <a:avLst/>
            </a:prstGeom>
          </p:spPr>
        </p:pic>
        <p:pic>
          <p:nvPicPr>
            <p:cNvPr id="103" name="图片 102" descr="00000030"/>
            <p:cNvPicPr/>
            <p:nvPr>
              <p:custDataLst>
                <p:tags r:id="rId58"/>
              </p:custDataLst>
            </p:nvPr>
          </p:nvPicPr>
          <p:blipFill>
            <a:blip r:embed="rId59"/>
            <a:stretch>
              <a:fillRect/>
            </a:stretch>
          </p:blipFill>
          <p:spPr>
            <a:xfrm>
              <a:off x="463" y="6150"/>
              <a:ext cx="3963" cy="2375"/>
            </a:xfrm>
            <a:prstGeom prst="rect">
              <a:avLst/>
            </a:prstGeom>
          </p:spPr>
        </p:pic>
        <p:pic>
          <p:nvPicPr>
            <p:cNvPr id="105" name="图片 104" descr="00000060"/>
            <p:cNvPicPr/>
            <p:nvPr>
              <p:custDataLst>
                <p:tags r:id="rId60"/>
              </p:custDataLst>
            </p:nvPr>
          </p:nvPicPr>
          <p:blipFill>
            <a:blip r:embed="rId61"/>
            <a:stretch>
              <a:fillRect/>
            </a:stretch>
          </p:blipFill>
          <p:spPr>
            <a:xfrm>
              <a:off x="4479" y="6150"/>
              <a:ext cx="3963" cy="2375"/>
            </a:xfrm>
            <a:prstGeom prst="rect">
              <a:avLst/>
            </a:prstGeom>
          </p:spPr>
        </p:pic>
        <p:sp>
          <p:nvSpPr>
            <p:cNvPr id="107" name="圆角矩形 106"/>
            <p:cNvSpPr/>
            <p:nvPr>
              <p:custDataLst>
                <p:tags r:id="rId62"/>
              </p:custDataLst>
            </p:nvPr>
          </p:nvSpPr>
          <p:spPr>
            <a:xfrm flipH="1" flipV="1">
              <a:off x="920" y="8727"/>
              <a:ext cx="408" cy="437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08" name="图片 107" descr="跑步"/>
            <p:cNvPicPr>
              <a:picLocks noChangeAspect="1"/>
            </p:cNvPicPr>
            <p:nvPr>
              <p:custDataLst>
                <p:tags r:id="rId63"/>
              </p:custDataLst>
            </p:nvPr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1498" y="8671"/>
              <a:ext cx="589" cy="589"/>
            </a:xfrm>
            <a:prstGeom prst="rect">
              <a:avLst/>
            </a:prstGeom>
          </p:spPr>
        </p:pic>
        <p:pic>
          <p:nvPicPr>
            <p:cNvPr id="112" name="图片 111" descr="网络信号"/>
            <p:cNvPicPr>
              <a:picLocks noChangeAspect="1"/>
            </p:cNvPicPr>
            <p:nvPr>
              <p:custDataLst>
                <p:tags r:id="rId66"/>
              </p:custDataLst>
            </p:nvPr>
          </p:nvPicPr>
          <p:blipFill>
            <a:blip r:embed="rId67">
              <a:extLst>
                <a:ext uri="{96DAC541-7B7A-43D3-8B79-37D633B846F1}">
                  <asvg:svgBlip xmlns:asvg="http://schemas.microsoft.com/office/drawing/2016/SVG/main" r:embed="rId68"/>
                </a:ext>
              </a:extLst>
            </a:blip>
            <a:stretch>
              <a:fillRect/>
            </a:stretch>
          </p:blipFill>
          <p:spPr>
            <a:xfrm>
              <a:off x="2254" y="8641"/>
              <a:ext cx="620" cy="620"/>
            </a:xfrm>
            <a:prstGeom prst="rect">
              <a:avLst/>
            </a:prstGeom>
          </p:spPr>
        </p:pic>
        <p:pic>
          <p:nvPicPr>
            <p:cNvPr id="116" name="图片 115" descr="螺旋线条眩晕"/>
            <p:cNvPicPr>
              <a:picLocks noChangeAspect="1"/>
            </p:cNvPicPr>
            <p:nvPr>
              <p:custDataLst>
                <p:tags r:id="rId69"/>
              </p:custDataLst>
            </p:nvPr>
          </p:nvPicPr>
          <p:blipFill>
            <a:blip r:embed="rId70">
              <a:extLst>
                <a:ext uri="{96DAC541-7B7A-43D3-8B79-37D633B846F1}">
                  <asvg:svgBlip xmlns:asvg="http://schemas.microsoft.com/office/drawing/2016/SVG/main" r:embed="rId71"/>
                </a:ext>
              </a:extLst>
            </a:blip>
            <a:stretch>
              <a:fillRect/>
            </a:stretch>
          </p:blipFill>
          <p:spPr>
            <a:xfrm>
              <a:off x="3108" y="8727"/>
              <a:ext cx="512" cy="512"/>
            </a:xfrm>
            <a:prstGeom prst="rect">
              <a:avLst/>
            </a:prstGeom>
          </p:spPr>
        </p:pic>
        <p:pic>
          <p:nvPicPr>
            <p:cNvPr id="117" name="图片 116" descr="大脑想法"/>
            <p:cNvPicPr>
              <a:picLocks noChangeAspect="1"/>
            </p:cNvPicPr>
            <p:nvPr>
              <p:custDataLst>
                <p:tags r:id="rId72"/>
              </p:custDataLst>
            </p:nvPr>
          </p:nvPicPr>
          <p:blipFill>
            <a:blip r:embed="rId73">
              <a:extLst>
                <a:ext uri="{96DAC541-7B7A-43D3-8B79-37D633B846F1}">
                  <asvg:svgBlip xmlns:asvg="http://schemas.microsoft.com/office/drawing/2016/SVG/main" r:embed="rId74"/>
                </a:ext>
              </a:extLst>
            </a:blip>
            <a:stretch>
              <a:fillRect/>
            </a:stretch>
          </p:blipFill>
          <p:spPr>
            <a:xfrm>
              <a:off x="3800" y="8671"/>
              <a:ext cx="498" cy="498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6" name="圆角矩形 135"/>
                <p:cNvSpPr/>
                <p:nvPr>
                  <p:custDataLst>
                    <p:tags r:id="rId75"/>
                  </p:custDataLst>
                </p:nvPr>
              </p:nvSpPr>
              <p:spPr>
                <a:xfrm>
                  <a:off x="4829" y="8706"/>
                  <a:ext cx="3394" cy="500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</m:oMath>
                  </a14:m>
                  <a:r>
                    <a:rPr lang="en-US" altLang="zh-CN" i="1">
                      <a:solidFill>
                        <a:schemeClr val="tx1"/>
                      </a:solidFill>
                    </a:rPr>
                    <a:t> the </a:t>
                  </a:r>
                  <a:r>
                    <a:rPr lang="en-US" altLang="zh-CN" i="1">
                      <a:solidFill>
                        <a:srgbClr val="FF0000"/>
                      </a:solidFill>
                    </a:rPr>
                    <a:t>orange </a:t>
                  </a:r>
                  <a:r>
                    <a:rPr lang="en-US" altLang="zh-CN" i="1">
                      <a:solidFill>
                        <a:schemeClr val="tx1"/>
                      </a:solidFill>
                    </a:rPr>
                    <a:t>car</a:t>
                  </a:r>
                  <a:endParaRPr lang="en-US" altLang="zh-CN" i="1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36" name="圆角矩形 135"/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76"/>
                  </p:custDataLst>
                </p:nvPr>
              </p:nvSpPr>
              <p:spPr>
                <a:xfrm>
                  <a:off x="4829" y="8706"/>
                  <a:ext cx="3394" cy="500"/>
                </a:xfrm>
                <a:prstGeom prst="roundRect">
                  <a:avLst/>
                </a:prstGeom>
                <a:blipFill rotWithShape="1">
                  <a:blip r:embed="rId77"/>
                </a:blip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3" name="圆角矩形 152"/>
            <p:cNvSpPr/>
            <p:nvPr>
              <p:custDataLst>
                <p:tags r:id="rId78"/>
              </p:custDataLst>
            </p:nvPr>
          </p:nvSpPr>
          <p:spPr>
            <a:xfrm>
              <a:off x="476" y="9454"/>
              <a:ext cx="7884" cy="158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1" name="圆角矩形 150"/>
                <p:cNvSpPr/>
                <p:nvPr>
                  <p:custDataLst>
                    <p:tags r:id="rId79"/>
                  </p:custDataLst>
                </p:nvPr>
              </p:nvSpPr>
              <p:spPr>
                <a:xfrm>
                  <a:off x="4829" y="10347"/>
                  <a:ext cx="3394" cy="500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</m:oMath>
                  </a14:m>
                  <a:r>
                    <a:rPr lang="en-US" altLang="zh-CN" i="1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zh-CN" i="1">
                      <a:solidFill>
                        <a:srgbClr val="FF0000"/>
                      </a:solidFill>
                    </a:rPr>
                    <a:t>remain slower </a:t>
                  </a:r>
                  <a:endParaRPr lang="en-US" altLang="zh-CN" i="1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151" name="圆角矩形 150"/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80"/>
                  </p:custDataLst>
                </p:nvPr>
              </p:nvSpPr>
              <p:spPr>
                <a:xfrm>
                  <a:off x="4829" y="10347"/>
                  <a:ext cx="3394" cy="500"/>
                </a:xfrm>
                <a:prstGeom prst="roundRect">
                  <a:avLst/>
                </a:prstGeom>
                <a:blipFill rotWithShape="1">
                  <a:blip r:embed="rId81"/>
                </a:blip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2" name="圆角矩形 151"/>
                <p:cNvSpPr/>
                <p:nvPr>
                  <p:custDataLst>
                    <p:tags r:id="rId82"/>
                  </p:custDataLst>
                </p:nvPr>
              </p:nvSpPr>
              <p:spPr>
                <a:xfrm>
                  <a:off x="758" y="10333"/>
                  <a:ext cx="3394" cy="500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</m:oMath>
                  </a14:m>
                  <a:r>
                    <a:rPr lang="en-US" altLang="zh-CN" i="1">
                      <a:solidFill>
                        <a:schemeClr val="tx1"/>
                      </a:solidFill>
                    </a:rPr>
                    <a:t> the </a:t>
                  </a:r>
                  <a:r>
                    <a:rPr lang="en-US" altLang="zh-CN" i="1">
                      <a:solidFill>
                        <a:srgbClr val="FF0000"/>
                      </a:solidFill>
                    </a:rPr>
                    <a:t>faster </a:t>
                  </a:r>
                  <a:r>
                    <a:rPr lang="en-US" altLang="zh-CN" i="1">
                      <a:solidFill>
                        <a:schemeClr val="tx1"/>
                      </a:solidFill>
                    </a:rPr>
                    <a:t>car</a:t>
                  </a:r>
                  <a:endParaRPr lang="en-US" altLang="zh-CN" i="1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52" name="圆角矩形 151"/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83"/>
                  </p:custDataLst>
                </p:nvPr>
              </p:nvSpPr>
              <p:spPr>
                <a:xfrm>
                  <a:off x="758" y="10333"/>
                  <a:ext cx="3394" cy="500"/>
                </a:xfrm>
                <a:prstGeom prst="roundRect">
                  <a:avLst/>
                </a:prstGeom>
                <a:blipFill rotWithShape="1">
                  <a:blip r:embed="rId84"/>
                </a:blip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5" name="图片 154" descr="大脑想法"/>
            <p:cNvPicPr>
              <a:picLocks noChangeAspect="1"/>
            </p:cNvPicPr>
            <p:nvPr>
              <p:custDataLst>
                <p:tags r:id="rId85"/>
              </p:custDataLst>
            </p:nvPr>
          </p:nvPicPr>
          <p:blipFill>
            <a:blip r:embed="rId86">
              <a:extLst>
                <a:ext uri="{96DAC541-7B7A-43D3-8B79-37D633B846F1}">
                  <asvg:svgBlip xmlns:asvg="http://schemas.microsoft.com/office/drawing/2016/SVG/main" r:embed="rId74"/>
                </a:ext>
              </a:extLst>
            </a:blip>
            <a:stretch>
              <a:fillRect/>
            </a:stretch>
          </p:blipFill>
          <p:spPr>
            <a:xfrm>
              <a:off x="931" y="9468"/>
              <a:ext cx="790" cy="790"/>
            </a:xfrm>
            <a:prstGeom prst="rect">
              <a:avLst/>
            </a:prstGeom>
          </p:spPr>
        </p:pic>
        <p:sp>
          <p:nvSpPr>
            <p:cNvPr id="156" name="圆角矩形 155"/>
            <p:cNvSpPr/>
            <p:nvPr>
              <p:custDataLst>
                <p:tags r:id="rId87"/>
              </p:custDataLst>
            </p:nvPr>
          </p:nvSpPr>
          <p:spPr>
            <a:xfrm>
              <a:off x="1858" y="9643"/>
              <a:ext cx="6365" cy="440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Semantic Understanding: I know they are the same!</a:t>
              </a:r>
              <a:endParaRPr lang="en-US" altLang="zh-CN" sz="1400" b="1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9" name="文本框 158"/>
                <p:cNvSpPr txBox="1"/>
                <p:nvPr/>
              </p:nvSpPr>
              <p:spPr>
                <a:xfrm>
                  <a:off x="1025" y="857"/>
                  <a:ext cx="746" cy="580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altLang="zh-CN" b="1" i="1">
                    <a:solidFill>
                      <a:srgbClr val="FF0000"/>
                    </a:solidFill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159" name="文本框 1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5" y="857"/>
                  <a:ext cx="746" cy="580"/>
                </a:xfrm>
                <a:prstGeom prst="rect">
                  <a:avLst/>
                </a:prstGeom>
                <a:blipFill rotWithShape="1">
                  <a:blip r:embed="rId8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0" name="文本框 159"/>
                <p:cNvSpPr txBox="1"/>
                <p:nvPr/>
              </p:nvSpPr>
              <p:spPr>
                <a:xfrm>
                  <a:off x="2959" y="857"/>
                  <a:ext cx="980" cy="580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𝟏𝟎</m:t>
                            </m:r>
                          </m:sub>
                        </m:sSub>
                      </m:oMath>
                    </m:oMathPara>
                  </a14:m>
                  <a:endParaRPr lang="en-US" altLang="zh-CN" b="1" i="1">
                    <a:solidFill>
                      <a:srgbClr val="FF0000"/>
                    </a:solidFill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160" name="文本框 1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9" y="857"/>
                  <a:ext cx="980" cy="580"/>
                </a:xfrm>
                <a:prstGeom prst="rect">
                  <a:avLst/>
                </a:prstGeom>
                <a:blipFill rotWithShape="1">
                  <a:blip r:embed="rId89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1" name="文本框 160"/>
                <p:cNvSpPr txBox="1"/>
                <p:nvPr/>
              </p:nvSpPr>
              <p:spPr>
                <a:xfrm>
                  <a:off x="5132" y="857"/>
                  <a:ext cx="794" cy="580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𝟑𝟎</m:t>
                            </m:r>
                          </m:sub>
                        </m:sSub>
                      </m:oMath>
                    </m:oMathPara>
                  </a14:m>
                  <a:endParaRPr lang="en-US" altLang="zh-CN" b="1" i="1">
                    <a:solidFill>
                      <a:srgbClr val="FF0000"/>
                    </a:solidFill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161" name="文本框 1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2" y="857"/>
                  <a:ext cx="794" cy="580"/>
                </a:xfrm>
                <a:prstGeom prst="rect">
                  <a:avLst/>
                </a:prstGeom>
                <a:blipFill rotWithShape="1">
                  <a:blip r:embed="rId90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2" name="文本框 161"/>
                <p:cNvSpPr txBox="1"/>
                <p:nvPr/>
              </p:nvSpPr>
              <p:spPr>
                <a:xfrm>
                  <a:off x="7140" y="857"/>
                  <a:ext cx="794" cy="580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𝟔𝟎</m:t>
                            </m:r>
                          </m:sub>
                        </m:sSub>
                      </m:oMath>
                    </m:oMathPara>
                  </a14:m>
                  <a:endParaRPr lang="en-US" altLang="zh-CN" b="1" i="1">
                    <a:solidFill>
                      <a:srgbClr val="FF0000"/>
                    </a:solidFill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162" name="文本框 1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0" y="857"/>
                  <a:ext cx="794" cy="580"/>
                </a:xfrm>
                <a:prstGeom prst="rect">
                  <a:avLst/>
                </a:prstGeom>
                <a:blipFill rotWithShape="1">
                  <a:blip r:embed="rId9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4" name="圆角矩形 163"/>
            <p:cNvSpPr/>
            <p:nvPr>
              <p:custDataLst>
                <p:tags r:id="rId92"/>
              </p:custDataLst>
            </p:nvPr>
          </p:nvSpPr>
          <p:spPr>
            <a:xfrm>
              <a:off x="476" y="406"/>
              <a:ext cx="7884" cy="48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Continuous Rapid Movement in Tokyo Drift Video</a:t>
              </a:r>
              <a:endParaRPr lang="en-US" altLang="zh-CN" b="1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8" name="文本框 177"/>
                <p:cNvSpPr txBox="1"/>
                <p:nvPr/>
              </p:nvSpPr>
              <p:spPr>
                <a:xfrm>
                  <a:off x="9329" y="886"/>
                  <a:ext cx="844" cy="580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𝟏𝟓</m:t>
                            </m:r>
                          </m:sub>
                        </m:sSub>
                      </m:oMath>
                    </m:oMathPara>
                  </a14:m>
                  <a:endParaRPr lang="en-US" altLang="zh-CN" b="1" i="1">
                    <a:solidFill>
                      <a:srgbClr val="FF0000"/>
                    </a:solidFill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178" name="文本框 1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9" y="886"/>
                  <a:ext cx="844" cy="580"/>
                </a:xfrm>
                <a:prstGeom prst="rect">
                  <a:avLst/>
                </a:prstGeom>
                <a:blipFill rotWithShape="1">
                  <a:blip r:embed="rId9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9" name="文本框 178"/>
                <p:cNvSpPr txBox="1"/>
                <p:nvPr/>
              </p:nvSpPr>
              <p:spPr>
                <a:xfrm>
                  <a:off x="11263" y="886"/>
                  <a:ext cx="980" cy="580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𝟐𝟎</m:t>
                            </m:r>
                          </m:sub>
                        </m:sSub>
                      </m:oMath>
                    </m:oMathPara>
                  </a14:m>
                  <a:endParaRPr lang="en-US" altLang="zh-CN" b="1" i="1">
                    <a:solidFill>
                      <a:srgbClr val="FF0000"/>
                    </a:solidFill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179" name="文本框 1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3" y="886"/>
                  <a:ext cx="980" cy="580"/>
                </a:xfrm>
                <a:prstGeom prst="rect">
                  <a:avLst/>
                </a:prstGeom>
                <a:blipFill rotWithShape="1">
                  <a:blip r:embed="rId9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0" name="文本框 179"/>
                <p:cNvSpPr txBox="1"/>
                <p:nvPr/>
              </p:nvSpPr>
              <p:spPr>
                <a:xfrm>
                  <a:off x="13436" y="886"/>
                  <a:ext cx="794" cy="580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𝟑𝟓</m:t>
                            </m:r>
                          </m:sub>
                        </m:sSub>
                      </m:oMath>
                    </m:oMathPara>
                  </a14:m>
                  <a:endParaRPr lang="en-US" altLang="zh-CN" b="1" i="1">
                    <a:solidFill>
                      <a:srgbClr val="FF0000"/>
                    </a:solidFill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180" name="文本框 1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36" y="886"/>
                  <a:ext cx="794" cy="580"/>
                </a:xfrm>
                <a:prstGeom prst="rect">
                  <a:avLst/>
                </a:prstGeom>
                <a:blipFill rotWithShape="1">
                  <a:blip r:embed="rId9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1" name="文本框 180"/>
                <p:cNvSpPr txBox="1"/>
                <p:nvPr/>
              </p:nvSpPr>
              <p:spPr>
                <a:xfrm>
                  <a:off x="15444" y="886"/>
                  <a:ext cx="794" cy="580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𝟕𝟎</m:t>
                            </m:r>
                          </m:sub>
                        </m:sSub>
                      </m:oMath>
                    </m:oMathPara>
                  </a14:m>
                  <a:endParaRPr lang="en-US" altLang="zh-CN" b="1" i="1">
                    <a:solidFill>
                      <a:srgbClr val="FF0000"/>
                    </a:solidFill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181" name="文本框 1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44" y="886"/>
                  <a:ext cx="794" cy="580"/>
                </a:xfrm>
                <a:prstGeom prst="rect">
                  <a:avLst/>
                </a:prstGeom>
                <a:blipFill rotWithShape="1">
                  <a:blip r:embed="rId9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86" name="图片 185" descr="大脑想法"/>
            <p:cNvPicPr>
              <a:picLocks noChangeAspect="1"/>
            </p:cNvPicPr>
            <p:nvPr>
              <p:custDataLst>
                <p:tags r:id="rId97"/>
              </p:custDataLst>
            </p:nvPr>
          </p:nvPicPr>
          <p:blipFill>
            <a:blip r:embed="rId98">
              <a:extLst>
                <a:ext uri="{96DAC541-7B7A-43D3-8B79-37D633B846F1}">
                  <asvg:svgBlip xmlns:asvg="http://schemas.microsoft.com/office/drawing/2016/SVG/main" r:embed="rId99"/>
                </a:ext>
              </a:extLst>
            </a:blip>
            <a:stretch>
              <a:fillRect/>
            </a:stretch>
          </p:blipFill>
          <p:spPr>
            <a:xfrm>
              <a:off x="12116" y="8616"/>
              <a:ext cx="498" cy="498"/>
            </a:xfrm>
            <a:prstGeom prst="rect">
              <a:avLst/>
            </a:prstGeom>
          </p:spPr>
        </p:pic>
        <p:pic>
          <p:nvPicPr>
            <p:cNvPr id="187" name="图片 186" descr="跑步"/>
            <p:cNvPicPr>
              <a:picLocks noChangeAspect="1"/>
            </p:cNvPicPr>
            <p:nvPr>
              <p:custDataLst>
                <p:tags r:id="rId100"/>
              </p:custDataLst>
            </p:nvPr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9787" y="8616"/>
              <a:ext cx="588" cy="588"/>
            </a:xfrm>
            <a:prstGeom prst="rect">
              <a:avLst/>
            </a:prstGeom>
          </p:spPr>
        </p:pic>
        <p:pic>
          <p:nvPicPr>
            <p:cNvPr id="188" name="图片 187" descr="网络信号"/>
            <p:cNvPicPr>
              <a:picLocks noChangeAspect="1"/>
            </p:cNvPicPr>
            <p:nvPr>
              <p:custDataLst>
                <p:tags r:id="rId101"/>
              </p:custDataLst>
            </p:nvPr>
          </p:nvPicPr>
          <p:blipFill>
            <a:blip r:embed="rId102">
              <a:extLst>
                <a:ext uri="{96DAC541-7B7A-43D3-8B79-37D633B846F1}">
                  <asvg:svgBlip xmlns:asvg="http://schemas.microsoft.com/office/drawing/2016/SVG/main" r:embed="rId103"/>
                </a:ext>
              </a:extLst>
            </a:blip>
            <a:stretch>
              <a:fillRect/>
            </a:stretch>
          </p:blipFill>
          <p:spPr>
            <a:xfrm>
              <a:off x="10582" y="8501"/>
              <a:ext cx="681" cy="681"/>
            </a:xfrm>
            <a:prstGeom prst="rect">
              <a:avLst/>
            </a:prstGeom>
          </p:spPr>
        </p:pic>
        <p:pic>
          <p:nvPicPr>
            <p:cNvPr id="189" name="图片 188" descr="螺旋线条眩晕"/>
            <p:cNvPicPr>
              <a:picLocks noChangeAspect="1"/>
            </p:cNvPicPr>
            <p:nvPr>
              <p:custDataLst>
                <p:tags r:id="rId104"/>
              </p:custDataLst>
            </p:nvPr>
          </p:nvPicPr>
          <p:blipFill>
            <a:blip r:embed="rId70">
              <a:extLst>
                <a:ext uri="{96DAC541-7B7A-43D3-8B79-37D633B846F1}">
                  <asvg:svgBlip xmlns:asvg="http://schemas.microsoft.com/office/drawing/2016/SVG/main" r:embed="rId71"/>
                </a:ext>
              </a:extLst>
            </a:blip>
            <a:stretch>
              <a:fillRect/>
            </a:stretch>
          </p:blipFill>
          <p:spPr>
            <a:xfrm>
              <a:off x="11447" y="8607"/>
              <a:ext cx="502" cy="502"/>
            </a:xfrm>
            <a:prstGeom prst="rect">
              <a:avLst/>
            </a:prstGeom>
          </p:spPr>
        </p:pic>
        <p:pic>
          <p:nvPicPr>
            <p:cNvPr id="190" name="图片 189" descr="frame_00001"/>
            <p:cNvPicPr>
              <a:picLocks noChangeAspect="1"/>
            </p:cNvPicPr>
            <p:nvPr>
              <p:custDataLst>
                <p:tags r:id="rId105"/>
              </p:custDataLst>
            </p:nvPr>
          </p:nvPicPr>
          <p:blipFill>
            <a:blip r:embed="rId106"/>
            <a:stretch>
              <a:fillRect/>
            </a:stretch>
          </p:blipFill>
          <p:spPr>
            <a:xfrm>
              <a:off x="8979" y="9940"/>
              <a:ext cx="1674" cy="1005"/>
            </a:xfrm>
            <a:prstGeom prst="rect">
              <a:avLst/>
            </a:prstGeom>
          </p:spPr>
        </p:pic>
        <p:pic>
          <p:nvPicPr>
            <p:cNvPr id="2" name="图片 1" descr="frame_00008"/>
            <p:cNvPicPr>
              <a:picLocks noChangeAspect="1"/>
            </p:cNvPicPr>
            <p:nvPr/>
          </p:nvPicPr>
          <p:blipFill>
            <a:blip r:embed="rId107"/>
            <a:stretch>
              <a:fillRect/>
            </a:stretch>
          </p:blipFill>
          <p:spPr>
            <a:xfrm>
              <a:off x="10857" y="9942"/>
              <a:ext cx="1672" cy="1003"/>
            </a:xfrm>
            <a:prstGeom prst="rect">
              <a:avLst/>
            </a:prstGeom>
          </p:spPr>
        </p:pic>
        <p:pic>
          <p:nvPicPr>
            <p:cNvPr id="3" name="图片 2" descr="frame_00022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4771" y="9942"/>
              <a:ext cx="1672" cy="1003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12957" y="10129"/>
              <a:ext cx="1392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 b="1"/>
                <a:t>......</a:t>
              </a:r>
              <a:endParaRPr lang="en-US" altLang="zh-CN" sz="3200" b="1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12660" y="10061"/>
                  <a:ext cx="2305" cy="5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14:m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×</m:t>
                      </m:r>
                    </m:oMath>
                  </a14:m>
                  <a:r>
                    <a:rPr lang="en-US" altLang="zh-CN" b="1" i="1">
                      <a:latin typeface="Times New Roman" panose="02020603050405020304" charset="0"/>
                      <a:cs typeface="Times New Roman" panose="02020603050405020304" charset="0"/>
                    </a:rPr>
                    <a:t>N Frames</a:t>
                  </a:r>
                  <a:endParaRPr lang="en-US" altLang="zh-CN" b="1" i="1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60" y="10061"/>
                  <a:ext cx="2305" cy="580"/>
                </a:xfrm>
                <a:prstGeom prst="rect">
                  <a:avLst/>
                </a:prstGeom>
                <a:blipFill rotWithShape="1">
                  <a:blip r:embed="rId10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09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183515" y="848360"/>
            <a:ext cx="10497185" cy="9571355"/>
            <a:chOff x="289" y="895"/>
            <a:chExt cx="16531" cy="15073"/>
          </a:xfrm>
        </p:grpSpPr>
        <p:sp>
          <p:nvSpPr>
            <p:cNvPr id="20" name="圆角矩形 19"/>
            <p:cNvSpPr/>
            <p:nvPr/>
          </p:nvSpPr>
          <p:spPr>
            <a:xfrm>
              <a:off x="290" y="895"/>
              <a:ext cx="16530" cy="418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 cmpd="sng">
              <a:solidFill>
                <a:schemeClr val="accent4"/>
              </a:solidFill>
              <a:prstDash val="sysDot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52" name="组合 151"/>
            <p:cNvGrpSpPr/>
            <p:nvPr/>
          </p:nvGrpSpPr>
          <p:grpSpPr>
            <a:xfrm>
              <a:off x="617" y="1019"/>
              <a:ext cx="16084" cy="3891"/>
              <a:chOff x="499" y="309"/>
              <a:chExt cx="16039" cy="3648"/>
            </a:xfrm>
          </p:grpSpPr>
          <p:pic>
            <p:nvPicPr>
              <p:cNvPr id="8" name="图片 7" descr="frame_00002"/>
              <p:cNvPicPr/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4501" y="788"/>
                <a:ext cx="1957" cy="1066"/>
              </a:xfrm>
              <a:prstGeom prst="rect">
                <a:avLst/>
              </a:prstGeom>
            </p:spPr>
          </p:pic>
          <p:pic>
            <p:nvPicPr>
              <p:cNvPr id="9" name="图片 8" descr="frame_00005"/>
              <p:cNvPicPr/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7" y="788"/>
                <a:ext cx="1957" cy="1063"/>
              </a:xfrm>
              <a:prstGeom prst="rect">
                <a:avLst/>
              </a:prstGeom>
            </p:spPr>
          </p:pic>
          <p:pic>
            <p:nvPicPr>
              <p:cNvPr id="7" name="图片 6" descr="frame_0001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84" y="788"/>
                <a:ext cx="1957" cy="1066"/>
              </a:xfrm>
              <a:prstGeom prst="rect">
                <a:avLst/>
              </a:prstGeom>
            </p:spPr>
          </p:pic>
          <p:pic>
            <p:nvPicPr>
              <p:cNvPr id="10" name="图片 9" descr="frame_0000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60" y="771"/>
                <a:ext cx="1957" cy="1066"/>
              </a:xfrm>
              <a:prstGeom prst="rect">
                <a:avLst/>
              </a:prstGeom>
            </p:spPr>
          </p:pic>
          <p:pic>
            <p:nvPicPr>
              <p:cNvPr id="12" name="图片 11" descr="frame_0000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69" y="788"/>
                <a:ext cx="1957" cy="1066"/>
              </a:xfrm>
              <a:prstGeom prst="rect">
                <a:avLst/>
              </a:prstGeom>
            </p:spPr>
          </p:pic>
          <p:pic>
            <p:nvPicPr>
              <p:cNvPr id="13" name="图片 12" descr="frame_0000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53" y="792"/>
                <a:ext cx="1957" cy="1066"/>
              </a:xfrm>
              <a:prstGeom prst="rect">
                <a:avLst/>
              </a:prstGeom>
            </p:spPr>
          </p:pic>
          <p:pic>
            <p:nvPicPr>
              <p:cNvPr id="14" name="图片 13" descr="frame_00003_mask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55" y="2889"/>
                <a:ext cx="1957" cy="1066"/>
              </a:xfrm>
              <a:prstGeom prst="rect">
                <a:avLst/>
              </a:prstGeom>
            </p:spPr>
          </p:pic>
          <p:pic>
            <p:nvPicPr>
              <p:cNvPr id="15" name="图片 14" descr="frame_00007_mask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66" y="2891"/>
                <a:ext cx="1957" cy="1066"/>
              </a:xfrm>
              <a:prstGeom prst="rect">
                <a:avLst/>
              </a:prstGeom>
            </p:spPr>
          </p:pic>
          <p:pic>
            <p:nvPicPr>
              <p:cNvPr id="16" name="图片 15" descr="frame_00016_mask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93" y="2887"/>
                <a:ext cx="1957" cy="1066"/>
              </a:xfrm>
              <a:prstGeom prst="rect">
                <a:avLst/>
              </a:prstGeom>
            </p:spPr>
          </p:pic>
          <p:pic>
            <p:nvPicPr>
              <p:cNvPr id="17" name="图片 16" descr="frame_00002_mask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17" y="2887"/>
                <a:ext cx="1957" cy="1066"/>
              </a:xfrm>
              <a:prstGeom prst="rect">
                <a:avLst/>
              </a:prstGeom>
            </p:spPr>
          </p:pic>
          <p:pic>
            <p:nvPicPr>
              <p:cNvPr id="18" name="图片 17" descr="frame_00005_mask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38" y="2887"/>
                <a:ext cx="1957" cy="1066"/>
              </a:xfrm>
              <a:prstGeom prst="rect">
                <a:avLst/>
              </a:prstGeom>
            </p:spPr>
          </p:pic>
          <p:pic>
            <p:nvPicPr>
              <p:cNvPr id="21" name="图片 20" descr="frame_00006_mask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1" y="2887"/>
                <a:ext cx="1957" cy="1066"/>
              </a:xfrm>
              <a:prstGeom prst="rect">
                <a:avLst/>
              </a:prstGeom>
            </p:spPr>
          </p:pic>
          <p:pic>
            <p:nvPicPr>
              <p:cNvPr id="25" name="图片 24" descr="frame_0000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437" y="792"/>
                <a:ext cx="1956" cy="1066"/>
              </a:xfrm>
              <a:prstGeom prst="rect">
                <a:avLst/>
              </a:prstGeom>
            </p:spPr>
          </p:pic>
          <p:pic>
            <p:nvPicPr>
              <p:cNvPr id="26" name="图片 25" descr="frame_00006_mask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445" y="2891"/>
                <a:ext cx="1956" cy="1066"/>
              </a:xfrm>
              <a:prstGeom prst="rect">
                <a:avLst/>
              </a:prstGeom>
            </p:spPr>
          </p:pic>
          <p:pic>
            <p:nvPicPr>
              <p:cNvPr id="27" name="图片 26" descr="frame_00013_mask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449" y="2877"/>
                <a:ext cx="1956" cy="1066"/>
              </a:xfrm>
              <a:prstGeom prst="rect">
                <a:avLst/>
              </a:prstGeom>
            </p:spPr>
          </p:pic>
          <p:pic>
            <p:nvPicPr>
              <p:cNvPr id="28" name="图片 27" descr="frame_00013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4421" y="792"/>
                <a:ext cx="1956" cy="1066"/>
              </a:xfrm>
              <a:prstGeom prst="rect">
                <a:avLst/>
              </a:prstGeom>
            </p:spPr>
          </p:pic>
          <p:grpSp>
            <p:nvGrpSpPr>
              <p:cNvPr id="41" name="组合 40"/>
              <p:cNvGrpSpPr/>
              <p:nvPr>
                <p:custDataLst>
                  <p:tags r:id="rId17"/>
                </p:custDataLst>
              </p:nvPr>
            </p:nvGrpSpPr>
            <p:grpSpPr>
              <a:xfrm>
                <a:off x="499" y="309"/>
                <a:ext cx="2005" cy="415"/>
                <a:chOff x="499" y="869"/>
                <a:chExt cx="2005" cy="415"/>
              </a:xfrm>
            </p:grpSpPr>
            <p:sp>
              <p:nvSpPr>
                <p:cNvPr id="29" name="圆角矩形 28"/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547" y="905"/>
                  <a:ext cx="1957" cy="359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l"/>
                  <a:endParaRPr lang="en-US" altLang="zh-CN"/>
                </a:p>
              </p:txBody>
            </p:sp>
            <p:sp>
              <p:nvSpPr>
                <p:cNvPr id="30" name="文本框 29"/>
                <p:cNvSpPr txBox="1"/>
                <p:nvPr>
                  <p:custDataLst>
                    <p:tags r:id="rId19"/>
                  </p:custDataLst>
                </p:nvPr>
              </p:nvSpPr>
              <p:spPr>
                <a:xfrm>
                  <a:off x="499" y="869"/>
                  <a:ext cx="968" cy="4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r>
                    <a:rPr lang="en-US" altLang="zh-CN" sz="1200" b="1" i="1">
                      <a:latin typeface="Times New Roman" panose="02020603050405020304" charset="0"/>
                      <a:cs typeface="Times New Roman" panose="02020603050405020304" charset="0"/>
                    </a:rPr>
                    <a:t>Num</a:t>
                  </a:r>
                  <a:endParaRPr lang="en-US" altLang="zh-CN" sz="1200" b="1" i="1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31" name="圆角矩形 30"/>
                <p:cNvSpPr/>
                <p:nvPr>
                  <p:custDataLst>
                    <p:tags r:id="rId20"/>
                  </p:custDataLst>
                </p:nvPr>
              </p:nvSpPr>
              <p:spPr>
                <a:xfrm>
                  <a:off x="1265" y="992"/>
                  <a:ext cx="198" cy="200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2" name="圆角矩形 31"/>
                <p:cNvSpPr/>
                <p:nvPr>
                  <p:custDataLst>
                    <p:tags r:id="rId21"/>
                  </p:custDataLst>
                </p:nvPr>
              </p:nvSpPr>
              <p:spPr>
                <a:xfrm>
                  <a:off x="1534" y="992"/>
                  <a:ext cx="198" cy="200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3" name="圆角矩形 32"/>
                <p:cNvSpPr/>
                <p:nvPr>
                  <p:custDataLst>
                    <p:tags r:id="rId22"/>
                  </p:custDataLst>
                </p:nvPr>
              </p:nvSpPr>
              <p:spPr>
                <a:xfrm>
                  <a:off x="1799" y="991"/>
                  <a:ext cx="198" cy="200"/>
                </a:xfrm>
                <a:prstGeom prst="roundRect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4" name="文本框 33"/>
                <p:cNvSpPr txBox="1"/>
                <p:nvPr>
                  <p:custDataLst>
                    <p:tags r:id="rId23"/>
                  </p:custDataLst>
                </p:nvPr>
              </p:nvSpPr>
              <p:spPr>
                <a:xfrm>
                  <a:off x="1902" y="877"/>
                  <a:ext cx="575" cy="4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200" i="1"/>
                    <a:t>++</a:t>
                  </a:r>
                  <a:endParaRPr lang="en-US" altLang="zh-CN" sz="1200" i="1"/>
                </a:p>
              </p:txBody>
            </p:sp>
          </p:grpSp>
          <p:grpSp>
            <p:nvGrpSpPr>
              <p:cNvPr id="49" name="组合 48"/>
              <p:cNvGrpSpPr/>
              <p:nvPr>
                <p:custDataLst>
                  <p:tags r:id="rId24"/>
                </p:custDataLst>
              </p:nvPr>
            </p:nvGrpSpPr>
            <p:grpSpPr>
              <a:xfrm>
                <a:off x="2538" y="309"/>
                <a:ext cx="3079" cy="407"/>
                <a:chOff x="499" y="869"/>
                <a:chExt cx="1522" cy="407"/>
              </a:xfrm>
            </p:grpSpPr>
            <p:sp>
              <p:nvSpPr>
                <p:cNvPr id="50" name="圆角矩形 49"/>
                <p:cNvSpPr/>
                <p:nvPr>
                  <p:custDataLst>
                    <p:tags r:id="rId25"/>
                  </p:custDataLst>
                </p:nvPr>
              </p:nvSpPr>
              <p:spPr>
                <a:xfrm>
                  <a:off x="499" y="905"/>
                  <a:ext cx="1419" cy="359"/>
                </a:xfrm>
                <a:prstGeom prst="round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l"/>
                  <a:endParaRPr lang="en-US" altLang="zh-CN"/>
                </a:p>
              </p:txBody>
            </p:sp>
            <p:sp>
              <p:nvSpPr>
                <p:cNvPr id="51" name="文本框 50"/>
                <p:cNvSpPr txBox="1"/>
                <p:nvPr>
                  <p:custDataLst>
                    <p:tags r:id="rId26"/>
                  </p:custDataLst>
                </p:nvPr>
              </p:nvSpPr>
              <p:spPr>
                <a:xfrm>
                  <a:off x="499" y="869"/>
                  <a:ext cx="968" cy="4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r>
                    <a:rPr lang="en-US" altLang="zh-CN" sz="1200" b="1" i="1">
                      <a:latin typeface="Times New Roman" panose="02020603050405020304" charset="0"/>
                      <a:cs typeface="Times New Roman" panose="02020603050405020304" charset="0"/>
                    </a:rPr>
                    <a:t>Motion State</a:t>
                  </a:r>
                  <a:endParaRPr lang="en-US" altLang="zh-CN" sz="1200" b="1" i="1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55" name="文本框 54"/>
                <p:cNvSpPr txBox="1"/>
                <p:nvPr>
                  <p:custDataLst>
                    <p:tags r:id="rId27"/>
                  </p:custDataLst>
                </p:nvPr>
              </p:nvSpPr>
              <p:spPr>
                <a:xfrm>
                  <a:off x="1430" y="897"/>
                  <a:ext cx="591" cy="3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000" i="1">
                      <a:latin typeface="Times New Roman" panose="02020603050405020304" charset="0"/>
                      <a:cs typeface="Times New Roman" panose="02020603050405020304" charset="0"/>
                    </a:rPr>
                    <a:t>YES | NO</a:t>
                  </a:r>
                  <a:endParaRPr lang="en-US" altLang="zh-CN" sz="1000" i="1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p:grpSp>
          <p:pic>
            <p:nvPicPr>
              <p:cNvPr id="63" name="图片 62" descr="跑步"/>
              <p:cNvPicPr>
                <a:picLocks noChangeAspect="1"/>
              </p:cNvPicPr>
              <p:nvPr>
                <p:custDataLst>
                  <p:tags r:id="rId28"/>
                </p:custDataLst>
              </p:nvPr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4060" y="432"/>
                <a:ext cx="200" cy="200"/>
              </a:xfrm>
              <a:prstGeom prst="rect">
                <a:avLst/>
              </a:prstGeom>
            </p:spPr>
          </p:pic>
          <p:pic>
            <p:nvPicPr>
              <p:cNvPr id="64" name="图片 63" descr="跑步"/>
              <p:cNvPicPr>
                <a:picLocks noChangeAspect="1"/>
              </p:cNvPicPr>
              <p:nvPr>
                <p:custDataLst>
                  <p:tags r:id="rId31"/>
                </p:custDataLst>
              </p:nvPr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4301" y="431"/>
                <a:ext cx="200" cy="200"/>
              </a:xfrm>
              <a:prstGeom prst="rect">
                <a:avLst/>
              </a:prstGeom>
            </p:spPr>
          </p:pic>
          <p:grpSp>
            <p:nvGrpSpPr>
              <p:cNvPr id="66" name="组合 65"/>
              <p:cNvGrpSpPr/>
              <p:nvPr>
                <p:custDataLst>
                  <p:tags r:id="rId34"/>
                </p:custDataLst>
              </p:nvPr>
            </p:nvGrpSpPr>
            <p:grpSpPr>
              <a:xfrm>
                <a:off x="5463" y="309"/>
                <a:ext cx="3722" cy="407"/>
                <a:chOff x="499" y="869"/>
                <a:chExt cx="1840" cy="407"/>
              </a:xfrm>
            </p:grpSpPr>
            <p:sp>
              <p:nvSpPr>
                <p:cNvPr id="67" name="圆角矩形 66"/>
                <p:cNvSpPr/>
                <p:nvPr>
                  <p:custDataLst>
                    <p:tags r:id="rId35"/>
                  </p:custDataLst>
                </p:nvPr>
              </p:nvSpPr>
              <p:spPr>
                <a:xfrm>
                  <a:off x="499" y="905"/>
                  <a:ext cx="1840" cy="359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l"/>
                  <a:endParaRPr lang="en-US" altLang="zh-CN"/>
                </a:p>
              </p:txBody>
            </p:sp>
            <p:sp>
              <p:nvSpPr>
                <p:cNvPr id="68" name="文本框 67"/>
                <p:cNvSpPr txBox="1"/>
                <p:nvPr>
                  <p:custDataLst>
                    <p:tags r:id="rId36"/>
                  </p:custDataLst>
                </p:nvPr>
              </p:nvSpPr>
              <p:spPr>
                <a:xfrm>
                  <a:off x="499" y="869"/>
                  <a:ext cx="968" cy="4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r>
                    <a:rPr lang="en-US" altLang="zh-CN" sz="1200" b="1" i="1">
                      <a:latin typeface="Times New Roman" panose="02020603050405020304" charset="0"/>
                      <a:cs typeface="Times New Roman" panose="02020603050405020304" charset="0"/>
                    </a:rPr>
                    <a:t>Motion Intensity</a:t>
                  </a:r>
                  <a:endParaRPr lang="en-US" altLang="zh-CN" sz="1200" b="1" i="1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p:grpSp>
          <p:pic>
            <p:nvPicPr>
              <p:cNvPr id="70" name="图片 69" descr="网络信号"/>
              <p:cNvPicPr>
                <a:picLocks noChangeAspect="1"/>
              </p:cNvPicPr>
              <p:nvPr>
                <p:custDataLst>
                  <p:tags r:id="rId37"/>
                </p:custDataLst>
              </p:nvPr>
            </p:nvPicPr>
            <p:blipFill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p:blipFill>
            <p:spPr>
              <a:xfrm>
                <a:off x="7597" y="408"/>
                <a:ext cx="284" cy="284"/>
              </a:xfrm>
              <a:prstGeom prst="rect">
                <a:avLst/>
              </a:prstGeom>
            </p:spPr>
          </p:pic>
          <p:pic>
            <p:nvPicPr>
              <p:cNvPr id="71" name="图片 70" descr="网络信号"/>
              <p:cNvPicPr>
                <a:picLocks noChangeAspect="1"/>
              </p:cNvPicPr>
              <p:nvPr>
                <p:custDataLst>
                  <p:tags r:id="rId40"/>
                </p:custDataLst>
              </p:nvPr>
            </p:nvPicPr>
            <p:blipFill>
              <a:blip r:embed="rId41">
                <a:extLst>
                  <a:ext uri="{96DAC541-7B7A-43D3-8B79-37D633B846F1}">
                    <asvg:svgBlip xmlns:asvg="http://schemas.microsoft.com/office/drawing/2016/SVG/main" r:embed="rId42"/>
                  </a:ext>
                </a:extLst>
              </a:blip>
              <a:stretch>
                <a:fillRect/>
              </a:stretch>
            </p:blipFill>
            <p:spPr>
              <a:xfrm>
                <a:off x="7988" y="408"/>
                <a:ext cx="284" cy="284"/>
              </a:xfrm>
              <a:prstGeom prst="rect">
                <a:avLst/>
              </a:prstGeom>
            </p:spPr>
          </p:pic>
          <p:pic>
            <p:nvPicPr>
              <p:cNvPr id="72" name="图片 71" descr="网络信号"/>
              <p:cNvPicPr>
                <a:picLocks noChangeAspect="1"/>
              </p:cNvPicPr>
              <p:nvPr>
                <p:custDataLst>
                  <p:tags r:id="rId43"/>
                </p:custDataLst>
              </p:nvPr>
            </p:nvPicPr>
            <p:blipFill>
              <a:blip r:embed="rId44">
                <a:extLst>
                  <a:ext uri="{96DAC541-7B7A-43D3-8B79-37D633B846F1}">
                    <asvg:svgBlip xmlns:asvg="http://schemas.microsoft.com/office/drawing/2016/SVG/main" r:embed="rId45"/>
                  </a:ext>
                </a:extLst>
              </a:blip>
              <a:stretch>
                <a:fillRect/>
              </a:stretch>
            </p:blipFill>
            <p:spPr>
              <a:xfrm>
                <a:off x="8379" y="408"/>
                <a:ext cx="284" cy="284"/>
              </a:xfrm>
              <a:prstGeom prst="rect">
                <a:avLst/>
              </a:prstGeom>
            </p:spPr>
          </p:pic>
          <p:sp>
            <p:nvSpPr>
              <p:cNvPr id="73" name="文本框 72"/>
              <p:cNvSpPr txBox="1"/>
              <p:nvPr>
                <p:custDataLst>
                  <p:tags r:id="rId46"/>
                </p:custDataLst>
              </p:nvPr>
            </p:nvSpPr>
            <p:spPr>
              <a:xfrm>
                <a:off x="8572" y="337"/>
                <a:ext cx="575" cy="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 i="1"/>
                  <a:t>++</a:t>
                </a:r>
                <a:endParaRPr lang="en-US" altLang="zh-CN" sz="1200" i="1"/>
              </a:p>
            </p:txBody>
          </p:sp>
          <p:grpSp>
            <p:nvGrpSpPr>
              <p:cNvPr id="74" name="组合 73"/>
              <p:cNvGrpSpPr/>
              <p:nvPr>
                <p:custDataLst>
                  <p:tags r:id="rId47"/>
                </p:custDataLst>
              </p:nvPr>
            </p:nvGrpSpPr>
            <p:grpSpPr>
              <a:xfrm>
                <a:off x="9269" y="309"/>
                <a:ext cx="3164" cy="407"/>
                <a:chOff x="499" y="869"/>
                <a:chExt cx="1564" cy="407"/>
              </a:xfrm>
            </p:grpSpPr>
            <p:sp>
              <p:nvSpPr>
                <p:cNvPr id="75" name="圆角矩形 74"/>
                <p:cNvSpPr/>
                <p:nvPr>
                  <p:custDataLst>
                    <p:tags r:id="rId48"/>
                  </p:custDataLst>
                </p:nvPr>
              </p:nvSpPr>
              <p:spPr>
                <a:xfrm>
                  <a:off x="499" y="905"/>
                  <a:ext cx="1492" cy="359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l"/>
                  <a:endParaRPr lang="en-US" altLang="zh-CN"/>
                </a:p>
              </p:txBody>
            </p:sp>
            <p:sp>
              <p:nvSpPr>
                <p:cNvPr id="76" name="文本框 75"/>
                <p:cNvSpPr txBox="1"/>
                <p:nvPr>
                  <p:custDataLst>
                    <p:tags r:id="rId49"/>
                  </p:custDataLst>
                </p:nvPr>
              </p:nvSpPr>
              <p:spPr>
                <a:xfrm>
                  <a:off x="499" y="869"/>
                  <a:ext cx="968" cy="4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r>
                    <a:rPr lang="en-US" altLang="zh-CN" sz="1200" b="1" i="1">
                      <a:latin typeface="Times New Roman" panose="02020603050405020304" charset="0"/>
                      <a:cs typeface="Times New Roman" panose="02020603050405020304" charset="0"/>
                    </a:rPr>
                    <a:t>FB Confusion</a:t>
                  </a:r>
                  <a:endParaRPr lang="en-US" altLang="zh-CN" sz="1200" b="1" i="1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77" name="文本框 76"/>
                <p:cNvSpPr txBox="1"/>
                <p:nvPr>
                  <p:custDataLst>
                    <p:tags r:id="rId50"/>
                  </p:custDataLst>
                </p:nvPr>
              </p:nvSpPr>
              <p:spPr>
                <a:xfrm>
                  <a:off x="1502" y="890"/>
                  <a:ext cx="561" cy="3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000" i="1">
                      <a:latin typeface="Times New Roman" panose="02020603050405020304" charset="0"/>
                      <a:cs typeface="Times New Roman" panose="02020603050405020304" charset="0"/>
                    </a:rPr>
                    <a:t>YES | NO</a:t>
                  </a:r>
                  <a:endParaRPr lang="en-US" altLang="zh-CN" sz="1000" i="1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p:grpSp>
          <p:pic>
            <p:nvPicPr>
              <p:cNvPr id="78" name="图片 77" descr="螺旋线条眩晕"/>
              <p:cNvPicPr>
                <a:picLocks noChangeAspect="1"/>
              </p:cNvPicPr>
              <p:nvPr>
                <p:custDataLst>
                  <p:tags r:id="rId51"/>
                </p:custDataLst>
              </p:nvPr>
            </p:nvPicPr>
            <p:blipFill>
              <a:blip r:embed="rId52">
                <a:extLst>
                  <a:ext uri="{96DAC541-7B7A-43D3-8B79-37D633B846F1}">
                    <asvg:svgBlip xmlns:asvg="http://schemas.microsoft.com/office/drawing/2016/SVG/main" r:embed="rId53"/>
                  </a:ext>
                </a:extLst>
              </a:blip>
              <a:stretch>
                <a:fillRect/>
              </a:stretch>
            </p:blipFill>
            <p:spPr>
              <a:xfrm>
                <a:off x="10931" y="431"/>
                <a:ext cx="198" cy="198"/>
              </a:xfrm>
              <a:prstGeom prst="rect">
                <a:avLst/>
              </a:prstGeom>
            </p:spPr>
          </p:pic>
          <p:pic>
            <p:nvPicPr>
              <p:cNvPr id="79" name="图片 78" descr="螺旋线条眩晕"/>
              <p:cNvPicPr>
                <a:picLocks noChangeAspect="1"/>
              </p:cNvPicPr>
              <p:nvPr>
                <p:custDataLst>
                  <p:tags r:id="rId54"/>
                </p:custDataLst>
              </p:nvPr>
            </p:nvPicPr>
            <p:blipFill>
              <a:blip/>
              <a:stretch>
                <a:fillRect/>
              </a:stretch>
            </p:blipFill>
            <p:spPr>
              <a:xfrm>
                <a:off x="11311" y="408"/>
                <a:ext cx="198" cy="198"/>
              </a:xfrm>
              <a:prstGeom prst="rect">
                <a:avLst/>
              </a:prstGeom>
            </p:spPr>
          </p:pic>
          <p:pic>
            <p:nvPicPr>
              <p:cNvPr id="82" name="图片 81" descr="螺旋线条眩晕"/>
              <p:cNvPicPr>
                <a:picLocks noChangeAspect="1"/>
              </p:cNvPicPr>
              <p:nvPr>
                <p:custDataLst>
                  <p:tags r:id="rId55"/>
                </p:custDataLst>
              </p:nvPr>
            </p:nvPicPr>
            <p:blipFill>
              <a:blip r:embed="rId56">
                <a:extLst>
                  <a:ext uri="{96DAC541-7B7A-43D3-8B79-37D633B846F1}">
                    <asvg:svgBlip xmlns:asvg="http://schemas.microsoft.com/office/drawing/2016/SVG/main" r:embed="rId57"/>
                  </a:ext>
                </a:extLst>
              </a:blip>
              <a:stretch>
                <a:fillRect/>
              </a:stretch>
            </p:blipFill>
            <p:spPr>
              <a:xfrm>
                <a:off x="11173" y="426"/>
                <a:ext cx="203" cy="203"/>
              </a:xfrm>
              <a:prstGeom prst="rect">
                <a:avLst/>
              </a:prstGeom>
            </p:spPr>
          </p:pic>
          <p:grpSp>
            <p:nvGrpSpPr>
              <p:cNvPr id="83" name="组合 82"/>
              <p:cNvGrpSpPr/>
              <p:nvPr/>
            </p:nvGrpSpPr>
            <p:grpSpPr>
              <a:xfrm>
                <a:off x="12299" y="309"/>
                <a:ext cx="4079" cy="407"/>
                <a:chOff x="499" y="869"/>
                <a:chExt cx="4079" cy="407"/>
              </a:xfrm>
            </p:grpSpPr>
            <p:sp>
              <p:nvSpPr>
                <p:cNvPr id="84" name="圆角矩形 83"/>
                <p:cNvSpPr/>
                <p:nvPr/>
              </p:nvSpPr>
              <p:spPr>
                <a:xfrm>
                  <a:off x="547" y="905"/>
                  <a:ext cx="4031" cy="359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l"/>
                  <a:endParaRPr lang="en-US" altLang="zh-CN"/>
                </a:p>
              </p:txBody>
            </p:sp>
            <p:sp>
              <p:nvSpPr>
                <p:cNvPr id="85" name="文本框 84"/>
                <p:cNvSpPr txBox="1"/>
                <p:nvPr/>
              </p:nvSpPr>
              <p:spPr>
                <a:xfrm>
                  <a:off x="499" y="869"/>
                  <a:ext cx="3975" cy="4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r>
                    <a:rPr lang="en-US" altLang="zh-CN" sz="1200" b="1" i="1">
                      <a:latin typeface="Times New Roman" panose="02020603050405020304" charset="0"/>
                      <a:cs typeface="Times New Roman" panose="02020603050405020304" charset="0"/>
                    </a:rPr>
                    <a:t>Semantic Understanding</a:t>
                  </a:r>
                  <a:endParaRPr lang="en-US" altLang="zh-CN" sz="1200" b="1" i="1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p:grpSp>
          <p:pic>
            <p:nvPicPr>
              <p:cNvPr id="91" name="图片 90" descr="大脑想法"/>
              <p:cNvPicPr>
                <a:picLocks noChangeAspect="1"/>
              </p:cNvPicPr>
              <p:nvPr/>
            </p:nvPicPr>
            <p:blipFill>
              <a:blip r:embed="rId58">
                <a:extLst>
                  <a:ext uri="{96DAC541-7B7A-43D3-8B79-37D633B846F1}">
                    <asvg:svgBlip xmlns:asvg="http://schemas.microsoft.com/office/drawing/2016/SVG/main" r:embed="rId59"/>
                  </a:ext>
                </a:extLst>
              </a:blip>
              <a:stretch>
                <a:fillRect/>
              </a:stretch>
            </p:blipFill>
            <p:spPr>
              <a:xfrm>
                <a:off x="14954" y="390"/>
                <a:ext cx="278" cy="278"/>
              </a:xfrm>
              <a:prstGeom prst="rect">
                <a:avLst/>
              </a:prstGeom>
            </p:spPr>
          </p:pic>
          <p:pic>
            <p:nvPicPr>
              <p:cNvPr id="92" name="图片 91" descr="大脑想法"/>
              <p:cNvPicPr>
                <a:picLocks noChangeAspect="1"/>
              </p:cNvPicPr>
              <p:nvPr/>
            </p:nvPicPr>
            <p:blipFill>
              <a:blip r:embed="rId60">
                <a:extLst>
                  <a:ext uri="{96DAC541-7B7A-43D3-8B79-37D633B846F1}">
                    <asvg:svgBlip xmlns:asvg="http://schemas.microsoft.com/office/drawing/2016/SVG/main" r:embed="rId61"/>
                  </a:ext>
                </a:extLst>
              </a:blip>
              <a:stretch>
                <a:fillRect/>
              </a:stretch>
            </p:blipFill>
            <p:spPr>
              <a:xfrm>
                <a:off x="15244" y="390"/>
                <a:ext cx="278" cy="278"/>
              </a:xfrm>
              <a:prstGeom prst="rect">
                <a:avLst/>
              </a:prstGeom>
            </p:spPr>
          </p:pic>
          <p:sp>
            <p:nvSpPr>
              <p:cNvPr id="93" name="文本框 92"/>
              <p:cNvSpPr txBox="1"/>
              <p:nvPr>
                <p:custDataLst>
                  <p:tags r:id="rId62"/>
                </p:custDataLst>
              </p:nvPr>
            </p:nvSpPr>
            <p:spPr>
              <a:xfrm>
                <a:off x="15403" y="341"/>
                <a:ext cx="1135" cy="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 i="1">
                    <a:latin typeface="Times New Roman" panose="02020603050405020304" charset="0"/>
                    <a:cs typeface="Times New Roman" panose="02020603050405020304" charset="0"/>
                  </a:rPr>
                  <a:t>YES | NO</a:t>
                </a:r>
                <a:endParaRPr lang="en-US" altLang="zh-CN" sz="1000" i="1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94" name="圆角矩形 93"/>
              <p:cNvSpPr/>
              <p:nvPr>
                <p:custDataLst>
                  <p:tags r:id="rId63"/>
                </p:custDataLst>
              </p:nvPr>
            </p:nvSpPr>
            <p:spPr>
              <a:xfrm>
                <a:off x="696" y="1938"/>
                <a:ext cx="198" cy="200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96" name="图片 95" descr="跑步"/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64"/>
                  </a:ext>
                </a:extLst>
              </a:blip>
              <a:stretch>
                <a:fillRect/>
              </a:stretch>
            </p:blipFill>
            <p:spPr>
              <a:xfrm>
                <a:off x="996" y="1906"/>
                <a:ext cx="252" cy="252"/>
              </a:xfrm>
              <a:prstGeom prst="rect">
                <a:avLst/>
              </a:prstGeom>
            </p:spPr>
          </p:pic>
          <p:pic>
            <p:nvPicPr>
              <p:cNvPr id="97" name="图片 96" descr="网络信号"/>
              <p:cNvPicPr>
                <a:picLocks noChangeAspect="1"/>
              </p:cNvPicPr>
              <p:nvPr>
                <p:custDataLst>
                  <p:tags r:id="rId65"/>
                </p:custDataLst>
              </p:nvPr>
            </p:nvPicPr>
            <p:blipFill>
              <a:blip r:embed="rId38">
                <a:extLst>
                  <a:ext uri="{96DAC541-7B7A-43D3-8B79-37D633B846F1}">
                    <asvg:svgBlip xmlns:asvg="http://schemas.microsoft.com/office/drawing/2016/SVG/main" r:embed="rId66"/>
                  </a:ext>
                </a:extLst>
              </a:blip>
              <a:stretch>
                <a:fillRect/>
              </a:stretch>
            </p:blipFill>
            <p:spPr>
              <a:xfrm>
                <a:off x="1309" y="1893"/>
                <a:ext cx="284" cy="284"/>
              </a:xfrm>
              <a:prstGeom prst="rect">
                <a:avLst/>
              </a:prstGeom>
            </p:spPr>
          </p:pic>
          <p:pic>
            <p:nvPicPr>
              <p:cNvPr id="100" name="图片 99" descr="螺旋线条眩晕"/>
              <p:cNvPicPr>
                <a:picLocks noChangeAspect="1"/>
              </p:cNvPicPr>
              <p:nvPr/>
            </p:nvPicPr>
            <p:blipFill>
              <a:blip r:embed="rId56">
                <a:extLst>
                  <a:ext uri="{96DAC541-7B7A-43D3-8B79-37D633B846F1}">
                    <asvg:svgBlip xmlns:asvg="http://schemas.microsoft.com/office/drawing/2016/SVG/main" r:embed="rId57"/>
                  </a:ext>
                </a:extLst>
              </a:blip>
              <a:stretch>
                <a:fillRect/>
              </a:stretch>
            </p:blipFill>
            <p:spPr>
              <a:xfrm>
                <a:off x="1704" y="1898"/>
                <a:ext cx="266" cy="266"/>
              </a:xfrm>
              <a:prstGeom prst="rect">
                <a:avLst/>
              </a:prstGeom>
            </p:spPr>
          </p:pic>
          <p:pic>
            <p:nvPicPr>
              <p:cNvPr id="101" name="图片 100" descr="大脑想法"/>
              <p:cNvPicPr>
                <a:picLocks noChangeAspect="1"/>
              </p:cNvPicPr>
              <p:nvPr/>
            </p:nvPicPr>
            <p:blipFill>
              <a:blip r:embed="rId67">
                <a:extLst>
                  <a:ext uri="{96DAC541-7B7A-43D3-8B79-37D633B846F1}">
                    <asvg:svgBlip xmlns:asvg="http://schemas.microsoft.com/office/drawing/2016/SVG/main" r:embed="rId68"/>
                  </a:ext>
                </a:extLst>
              </a:blip>
              <a:stretch>
                <a:fillRect/>
              </a:stretch>
            </p:blipFill>
            <p:spPr>
              <a:xfrm>
                <a:off x="2090" y="1874"/>
                <a:ext cx="297" cy="297"/>
              </a:xfrm>
              <a:prstGeom prst="rect">
                <a:avLst/>
              </a:prstGeom>
            </p:spPr>
          </p:pic>
          <p:sp>
            <p:nvSpPr>
              <p:cNvPr id="102" name="圆角矩形 101"/>
              <p:cNvSpPr/>
              <p:nvPr>
                <p:custDataLst>
                  <p:tags r:id="rId69"/>
                </p:custDataLst>
              </p:nvPr>
            </p:nvSpPr>
            <p:spPr>
              <a:xfrm>
                <a:off x="2676" y="1958"/>
                <a:ext cx="198" cy="200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104" name="图片 103" descr="网络信号"/>
              <p:cNvPicPr>
                <a:picLocks noChangeAspect="1"/>
              </p:cNvPicPr>
              <p:nvPr>
                <p:custDataLst>
                  <p:tags r:id="rId70"/>
                </p:custDataLst>
              </p:nvPr>
            </p:nvPicPr>
            <p:blipFill>
              <a:blip r:embed="rId71">
                <a:extLst>
                  <a:ext uri="{96DAC541-7B7A-43D3-8B79-37D633B846F1}">
                    <asvg:svgBlip xmlns:asvg="http://schemas.microsoft.com/office/drawing/2016/SVG/main" r:embed="rId72"/>
                  </a:ext>
                </a:extLst>
              </a:blip>
              <a:stretch>
                <a:fillRect/>
              </a:stretch>
            </p:blipFill>
            <p:spPr>
              <a:xfrm>
                <a:off x="3309" y="1913"/>
                <a:ext cx="284" cy="284"/>
              </a:xfrm>
              <a:prstGeom prst="rect">
                <a:avLst/>
              </a:prstGeom>
            </p:spPr>
          </p:pic>
          <p:pic>
            <p:nvPicPr>
              <p:cNvPr id="106" name="图片 105" descr="大脑想法"/>
              <p:cNvPicPr>
                <a:picLocks noChangeAspect="1"/>
              </p:cNvPicPr>
              <p:nvPr/>
            </p:nvPicPr>
            <p:blipFill>
              <a:blip r:embed="rId67">
                <a:extLst>
                  <a:ext uri="{96DAC541-7B7A-43D3-8B79-37D633B846F1}">
                    <asvg:svgBlip xmlns:asvg="http://schemas.microsoft.com/office/drawing/2016/SVG/main" r:embed="rId68"/>
                  </a:ext>
                </a:extLst>
              </a:blip>
              <a:stretch>
                <a:fillRect/>
              </a:stretch>
            </p:blipFill>
            <p:spPr>
              <a:xfrm>
                <a:off x="4090" y="1878"/>
                <a:ext cx="297" cy="297"/>
              </a:xfrm>
              <a:prstGeom prst="rect">
                <a:avLst/>
              </a:prstGeom>
            </p:spPr>
          </p:pic>
          <p:pic>
            <p:nvPicPr>
              <p:cNvPr id="109" name="图片 108" descr="螺旋线条眩晕"/>
              <p:cNvPicPr>
                <a:picLocks noChangeAspect="1"/>
              </p:cNvPicPr>
              <p:nvPr/>
            </p:nvPicPr>
            <p:blipFill>
              <a:blip r:embed="rId52">
                <a:extLst>
                  <a:ext uri="{96DAC541-7B7A-43D3-8B79-37D633B846F1}">
                    <asvg:svgBlip xmlns:asvg="http://schemas.microsoft.com/office/drawing/2016/SVG/main" r:embed="rId53"/>
                  </a:ext>
                </a:extLst>
              </a:blip>
              <a:stretch>
                <a:fillRect/>
              </a:stretch>
            </p:blipFill>
            <p:spPr>
              <a:xfrm>
                <a:off x="3741" y="1916"/>
                <a:ext cx="261" cy="261"/>
              </a:xfrm>
              <a:prstGeom prst="rect">
                <a:avLst/>
              </a:prstGeom>
            </p:spPr>
          </p:pic>
          <p:pic>
            <p:nvPicPr>
              <p:cNvPr id="110" name="图片 109" descr="跑步"/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64"/>
                  </a:ext>
                </a:extLst>
              </a:blip>
              <a:stretch>
                <a:fillRect/>
              </a:stretch>
            </p:blipFill>
            <p:spPr>
              <a:xfrm>
                <a:off x="2973" y="1929"/>
                <a:ext cx="248" cy="248"/>
              </a:xfrm>
              <a:prstGeom prst="rect">
                <a:avLst/>
              </a:prstGeom>
            </p:spPr>
          </p:pic>
          <p:sp>
            <p:nvSpPr>
              <p:cNvPr id="113" name="圆角矩形 112"/>
              <p:cNvSpPr/>
              <p:nvPr>
                <p:custDataLst>
                  <p:tags r:id="rId73"/>
                </p:custDataLst>
              </p:nvPr>
            </p:nvSpPr>
            <p:spPr>
              <a:xfrm>
                <a:off x="4689" y="1935"/>
                <a:ext cx="198" cy="200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114" name="图片 113" descr="网络信号"/>
              <p:cNvPicPr>
                <a:picLocks noChangeAspect="1"/>
              </p:cNvPicPr>
              <p:nvPr>
                <p:custDataLst>
                  <p:tags r:id="rId74"/>
                </p:custDataLst>
              </p:nvPr>
            </p:nvPicPr>
            <p:blipFill>
              <a:blip r:embed="rId41">
                <a:extLst>
                  <a:ext uri="{96DAC541-7B7A-43D3-8B79-37D633B846F1}">
                    <asvg:svgBlip xmlns:asvg="http://schemas.microsoft.com/office/drawing/2016/SVG/main" r:embed="rId75"/>
                  </a:ext>
                </a:extLst>
              </a:blip>
              <a:stretch>
                <a:fillRect/>
              </a:stretch>
            </p:blipFill>
            <p:spPr>
              <a:xfrm>
                <a:off x="5322" y="1890"/>
                <a:ext cx="284" cy="284"/>
              </a:xfrm>
              <a:prstGeom prst="rect">
                <a:avLst/>
              </a:prstGeom>
            </p:spPr>
          </p:pic>
          <p:pic>
            <p:nvPicPr>
              <p:cNvPr id="115" name="图片 114" descr="大脑想法"/>
              <p:cNvPicPr>
                <a:picLocks noChangeAspect="1"/>
              </p:cNvPicPr>
              <p:nvPr/>
            </p:nvPicPr>
            <p:blipFill>
              <a:blip r:embed="rId67">
                <a:extLst>
                  <a:ext uri="{96DAC541-7B7A-43D3-8B79-37D633B846F1}">
                    <asvg:svgBlip xmlns:asvg="http://schemas.microsoft.com/office/drawing/2016/SVG/main" r:embed="rId68"/>
                  </a:ext>
                </a:extLst>
              </a:blip>
              <a:stretch>
                <a:fillRect/>
              </a:stretch>
            </p:blipFill>
            <p:spPr>
              <a:xfrm>
                <a:off x="6103" y="1871"/>
                <a:ext cx="282" cy="282"/>
              </a:xfrm>
              <a:prstGeom prst="rect">
                <a:avLst/>
              </a:prstGeom>
            </p:spPr>
          </p:pic>
          <p:pic>
            <p:nvPicPr>
              <p:cNvPr id="118" name="图片 117" descr="螺旋线条眩晕"/>
              <p:cNvPicPr>
                <a:picLocks noChangeAspect="1"/>
              </p:cNvPicPr>
              <p:nvPr/>
            </p:nvPicPr>
            <p:blipFill>
              <a:blip r:embed="rId52">
                <a:extLst>
                  <a:ext uri="{96DAC541-7B7A-43D3-8B79-37D633B846F1}">
                    <asvg:svgBlip xmlns:asvg="http://schemas.microsoft.com/office/drawing/2016/SVG/main" r:embed="rId53"/>
                  </a:ext>
                </a:extLst>
              </a:blip>
              <a:stretch>
                <a:fillRect/>
              </a:stretch>
            </p:blipFill>
            <p:spPr>
              <a:xfrm>
                <a:off x="5740" y="1894"/>
                <a:ext cx="272" cy="272"/>
              </a:xfrm>
              <a:prstGeom prst="rect">
                <a:avLst/>
              </a:prstGeom>
            </p:spPr>
          </p:pic>
          <p:pic>
            <p:nvPicPr>
              <p:cNvPr id="119" name="图片 118" descr="跑步"/>
              <p:cNvPicPr>
                <a:picLocks noChangeAspect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5004" y="1916"/>
                <a:ext cx="232" cy="232"/>
              </a:xfrm>
              <a:prstGeom prst="rect">
                <a:avLst/>
              </a:prstGeom>
            </p:spPr>
          </p:pic>
          <p:sp>
            <p:nvSpPr>
              <p:cNvPr id="120" name="圆角矩形 119"/>
              <p:cNvSpPr/>
              <p:nvPr>
                <p:custDataLst>
                  <p:tags r:id="rId76"/>
                </p:custDataLst>
              </p:nvPr>
            </p:nvSpPr>
            <p:spPr>
              <a:xfrm>
                <a:off x="6629" y="1951"/>
                <a:ext cx="198" cy="200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121" name="图片 120" descr="网络信号"/>
              <p:cNvPicPr>
                <a:picLocks noChangeAspect="1"/>
              </p:cNvPicPr>
              <p:nvPr>
                <p:custDataLst>
                  <p:tags r:id="rId77"/>
                </p:custDataLst>
              </p:nvPr>
            </p:nvPicPr>
            <p:blipFill>
              <a:blip r:embed="rId41">
                <a:extLst>
                  <a:ext uri="{96DAC541-7B7A-43D3-8B79-37D633B846F1}">
                    <asvg:svgBlip xmlns:asvg="http://schemas.microsoft.com/office/drawing/2016/SVG/main" r:embed="rId75"/>
                  </a:ext>
                </a:extLst>
              </a:blip>
              <a:stretch>
                <a:fillRect/>
              </a:stretch>
            </p:blipFill>
            <p:spPr>
              <a:xfrm>
                <a:off x="7262" y="1906"/>
                <a:ext cx="284" cy="284"/>
              </a:xfrm>
              <a:prstGeom prst="rect">
                <a:avLst/>
              </a:prstGeom>
            </p:spPr>
          </p:pic>
          <p:pic>
            <p:nvPicPr>
              <p:cNvPr id="122" name="图片 121" descr="大脑想法"/>
              <p:cNvPicPr>
                <a:picLocks noChangeAspect="1"/>
              </p:cNvPicPr>
              <p:nvPr/>
            </p:nvPicPr>
            <p:blipFill>
              <a:blip r:embed="rId67">
                <a:extLst>
                  <a:ext uri="{96DAC541-7B7A-43D3-8B79-37D633B846F1}">
                    <asvg:svgBlip xmlns:asvg="http://schemas.microsoft.com/office/drawing/2016/SVG/main" r:embed="rId68"/>
                  </a:ext>
                </a:extLst>
              </a:blip>
              <a:stretch>
                <a:fillRect/>
              </a:stretch>
            </p:blipFill>
            <p:spPr>
              <a:xfrm>
                <a:off x="8043" y="1879"/>
                <a:ext cx="297" cy="297"/>
              </a:xfrm>
              <a:prstGeom prst="rect">
                <a:avLst/>
              </a:prstGeom>
            </p:spPr>
          </p:pic>
          <p:pic>
            <p:nvPicPr>
              <p:cNvPr id="123" name="图片 122" descr="螺旋线条眩晕"/>
              <p:cNvPicPr>
                <a:picLocks noChangeAspect="1"/>
              </p:cNvPicPr>
              <p:nvPr/>
            </p:nvPicPr>
            <p:blipFill>
              <a:blip r:embed="rId52">
                <a:extLst>
                  <a:ext uri="{96DAC541-7B7A-43D3-8B79-37D633B846F1}">
                    <asvg:svgBlip xmlns:asvg="http://schemas.microsoft.com/office/drawing/2016/SVG/main" r:embed="rId53"/>
                  </a:ext>
                </a:extLst>
              </a:blip>
              <a:stretch>
                <a:fillRect/>
              </a:stretch>
            </p:blipFill>
            <p:spPr>
              <a:xfrm>
                <a:off x="7688" y="1899"/>
                <a:ext cx="276" cy="276"/>
              </a:xfrm>
              <a:prstGeom prst="rect">
                <a:avLst/>
              </a:prstGeom>
            </p:spPr>
          </p:pic>
          <p:pic>
            <p:nvPicPr>
              <p:cNvPr id="124" name="图片 123" descr="跑步"/>
              <p:cNvPicPr>
                <a:picLocks noChangeAspect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6900" y="1938"/>
                <a:ext cx="249" cy="249"/>
              </a:xfrm>
              <a:prstGeom prst="rect">
                <a:avLst/>
              </a:prstGeom>
            </p:spPr>
          </p:pic>
          <p:sp>
            <p:nvSpPr>
              <p:cNvPr id="125" name="圆角矩形 124"/>
              <p:cNvSpPr/>
              <p:nvPr>
                <p:custDataLst>
                  <p:tags r:id="rId78"/>
                </p:custDataLst>
              </p:nvPr>
            </p:nvSpPr>
            <p:spPr>
              <a:xfrm>
                <a:off x="8605" y="1939"/>
                <a:ext cx="198" cy="200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126" name="图片 125" descr="网络信号"/>
              <p:cNvPicPr>
                <a:picLocks noChangeAspect="1"/>
              </p:cNvPicPr>
              <p:nvPr>
                <p:custDataLst>
                  <p:tags r:id="rId79"/>
                </p:custDataLst>
              </p:nvPr>
            </p:nvPicPr>
            <p:blipFill>
              <a:blip r:embed="rId41">
                <a:extLst>
                  <a:ext uri="{96DAC541-7B7A-43D3-8B79-37D633B846F1}">
                    <asvg:svgBlip xmlns:asvg="http://schemas.microsoft.com/office/drawing/2016/SVG/main" r:embed="rId75"/>
                  </a:ext>
                </a:extLst>
              </a:blip>
              <a:stretch>
                <a:fillRect/>
              </a:stretch>
            </p:blipFill>
            <p:spPr>
              <a:xfrm>
                <a:off x="9238" y="1894"/>
                <a:ext cx="284" cy="284"/>
              </a:xfrm>
              <a:prstGeom prst="rect">
                <a:avLst/>
              </a:prstGeom>
            </p:spPr>
          </p:pic>
          <p:pic>
            <p:nvPicPr>
              <p:cNvPr id="127" name="图片 126" descr="大脑想法"/>
              <p:cNvPicPr>
                <a:picLocks noChangeAspect="1"/>
              </p:cNvPicPr>
              <p:nvPr/>
            </p:nvPicPr>
            <p:blipFill>
              <a:blip r:embed="rId67">
                <a:extLst>
                  <a:ext uri="{96DAC541-7B7A-43D3-8B79-37D633B846F1}">
                    <asvg:svgBlip xmlns:asvg="http://schemas.microsoft.com/office/drawing/2016/SVG/main" r:embed="rId68"/>
                  </a:ext>
                </a:extLst>
              </a:blip>
              <a:stretch>
                <a:fillRect/>
              </a:stretch>
            </p:blipFill>
            <p:spPr>
              <a:xfrm>
                <a:off x="10019" y="1875"/>
                <a:ext cx="297" cy="297"/>
              </a:xfrm>
              <a:prstGeom prst="rect">
                <a:avLst/>
              </a:prstGeom>
            </p:spPr>
          </p:pic>
          <p:pic>
            <p:nvPicPr>
              <p:cNvPr id="128" name="图片 127" descr="跑步"/>
              <p:cNvPicPr>
                <a:picLocks noChangeAspect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8904" y="1915"/>
                <a:ext cx="249" cy="249"/>
              </a:xfrm>
              <a:prstGeom prst="rect">
                <a:avLst/>
              </a:prstGeom>
            </p:spPr>
          </p:pic>
          <p:pic>
            <p:nvPicPr>
              <p:cNvPr id="129" name="图片 128" descr="螺旋线条眩晕"/>
              <p:cNvPicPr>
                <a:picLocks noChangeAspect="1"/>
              </p:cNvPicPr>
              <p:nvPr/>
            </p:nvPicPr>
            <p:blipFill>
              <a:blip r:embed="rId52">
                <a:extLst>
                  <a:ext uri="{96DAC541-7B7A-43D3-8B79-37D633B846F1}">
                    <asvg:svgBlip xmlns:asvg="http://schemas.microsoft.com/office/drawing/2016/SVG/main" r:embed="rId53"/>
                  </a:ext>
                </a:extLst>
              </a:blip>
              <a:stretch>
                <a:fillRect/>
              </a:stretch>
            </p:blipFill>
            <p:spPr>
              <a:xfrm>
                <a:off x="9670" y="1899"/>
                <a:ext cx="268" cy="268"/>
              </a:xfrm>
              <a:prstGeom prst="rect">
                <a:avLst/>
              </a:prstGeom>
            </p:spPr>
          </p:pic>
          <p:sp>
            <p:nvSpPr>
              <p:cNvPr id="130" name="圆角矩形 129"/>
              <p:cNvSpPr/>
              <p:nvPr>
                <p:custDataLst>
                  <p:tags r:id="rId80"/>
                </p:custDataLst>
              </p:nvPr>
            </p:nvSpPr>
            <p:spPr>
              <a:xfrm>
                <a:off x="10588" y="1923"/>
                <a:ext cx="198" cy="200"/>
              </a:xfrm>
              <a:prstGeom prst="round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131" name="图片 130" descr="网络信号"/>
              <p:cNvPicPr>
                <a:picLocks noChangeAspect="1"/>
              </p:cNvPicPr>
              <p:nvPr>
                <p:custDataLst>
                  <p:tags r:id="rId81"/>
                </p:custDataLst>
              </p:nvPr>
            </p:nvPicPr>
            <p:blipFill>
              <a:blip r:embed="rId82">
                <a:extLst>
                  <a:ext uri="{96DAC541-7B7A-43D3-8B79-37D633B846F1}">
                    <asvg:svgBlip xmlns:asvg="http://schemas.microsoft.com/office/drawing/2016/SVG/main" r:embed="rId83"/>
                  </a:ext>
                </a:extLst>
              </a:blip>
              <a:stretch>
                <a:fillRect/>
              </a:stretch>
            </p:blipFill>
            <p:spPr>
              <a:xfrm>
                <a:off x="11221" y="1878"/>
                <a:ext cx="284" cy="284"/>
              </a:xfrm>
              <a:prstGeom prst="rect">
                <a:avLst/>
              </a:prstGeom>
            </p:spPr>
          </p:pic>
          <p:pic>
            <p:nvPicPr>
              <p:cNvPr id="132" name="图片 131" descr="大脑想法"/>
              <p:cNvPicPr>
                <a:picLocks noChangeAspect="1"/>
              </p:cNvPicPr>
              <p:nvPr/>
            </p:nvPicPr>
            <p:blipFill>
              <a:blip r:embed="rId67">
                <a:extLst>
                  <a:ext uri="{96DAC541-7B7A-43D3-8B79-37D633B846F1}">
                    <asvg:svgBlip xmlns:asvg="http://schemas.microsoft.com/office/drawing/2016/SVG/main" r:embed="rId68"/>
                  </a:ext>
                </a:extLst>
              </a:blip>
              <a:stretch>
                <a:fillRect/>
              </a:stretch>
            </p:blipFill>
            <p:spPr>
              <a:xfrm>
                <a:off x="12007" y="1884"/>
                <a:ext cx="297" cy="297"/>
              </a:xfrm>
              <a:prstGeom prst="rect">
                <a:avLst/>
              </a:prstGeom>
            </p:spPr>
          </p:pic>
          <p:pic>
            <p:nvPicPr>
              <p:cNvPr id="133" name="图片 132" descr="螺旋线条眩晕"/>
              <p:cNvPicPr>
                <a:picLocks noChangeAspect="1"/>
              </p:cNvPicPr>
              <p:nvPr/>
            </p:nvPicPr>
            <p:blipFill>
              <a:blip r:embed="rId52">
                <a:extLst>
                  <a:ext uri="{96DAC541-7B7A-43D3-8B79-37D633B846F1}">
                    <asvg:svgBlip xmlns:asvg="http://schemas.microsoft.com/office/drawing/2016/SVG/main" r:embed="rId53"/>
                  </a:ext>
                </a:extLst>
              </a:blip>
              <a:stretch>
                <a:fillRect/>
              </a:stretch>
            </p:blipFill>
            <p:spPr>
              <a:xfrm>
                <a:off x="11637" y="1898"/>
                <a:ext cx="277" cy="277"/>
              </a:xfrm>
              <a:prstGeom prst="rect">
                <a:avLst/>
              </a:prstGeom>
            </p:spPr>
          </p:pic>
          <p:pic>
            <p:nvPicPr>
              <p:cNvPr id="134" name="图片 133" descr="跑步"/>
              <p:cNvPicPr>
                <a:picLocks noChangeAspect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10920" y="1913"/>
                <a:ext cx="237" cy="237"/>
              </a:xfrm>
              <a:prstGeom prst="rect">
                <a:avLst/>
              </a:prstGeom>
            </p:spPr>
          </p:pic>
          <p:sp>
            <p:nvSpPr>
              <p:cNvPr id="135" name="圆角矩形 134"/>
              <p:cNvSpPr/>
              <p:nvPr>
                <p:custDataLst>
                  <p:tags r:id="rId84"/>
                </p:custDataLst>
              </p:nvPr>
            </p:nvSpPr>
            <p:spPr>
              <a:xfrm>
                <a:off x="12538" y="1952"/>
                <a:ext cx="198" cy="200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137" name="图片 136" descr="大脑想法"/>
              <p:cNvPicPr>
                <a:picLocks noChangeAspect="1"/>
              </p:cNvPicPr>
              <p:nvPr/>
            </p:nvPicPr>
            <p:blipFill>
              <a:blip r:embed="rId85">
                <a:extLst>
                  <a:ext uri="{96DAC541-7B7A-43D3-8B79-37D633B846F1}">
                    <asvg:svgBlip xmlns:asvg="http://schemas.microsoft.com/office/drawing/2016/SVG/main" r:embed="rId86"/>
                  </a:ext>
                </a:extLst>
              </a:blip>
              <a:stretch>
                <a:fillRect/>
              </a:stretch>
            </p:blipFill>
            <p:spPr>
              <a:xfrm>
                <a:off x="13957" y="1895"/>
                <a:ext cx="297" cy="297"/>
              </a:xfrm>
              <a:prstGeom prst="rect">
                <a:avLst/>
              </a:prstGeom>
            </p:spPr>
          </p:pic>
          <p:pic>
            <p:nvPicPr>
              <p:cNvPr id="138" name="图片 137" descr="网络信号"/>
              <p:cNvPicPr>
                <a:picLocks noChangeAspect="1"/>
              </p:cNvPicPr>
              <p:nvPr>
                <p:custDataLst>
                  <p:tags r:id="rId87"/>
                </p:custDataLst>
              </p:nvPr>
            </p:nvPicPr>
            <p:blipFill>
              <a:blip r:embed="rId71">
                <a:extLst>
                  <a:ext uri="{96DAC541-7B7A-43D3-8B79-37D633B846F1}">
                    <asvg:svgBlip xmlns:asvg="http://schemas.microsoft.com/office/drawing/2016/SVG/main" r:embed="rId88"/>
                  </a:ext>
                </a:extLst>
              </a:blip>
              <a:stretch>
                <a:fillRect/>
              </a:stretch>
            </p:blipFill>
            <p:spPr>
              <a:xfrm>
                <a:off x="13240" y="1923"/>
                <a:ext cx="284" cy="284"/>
              </a:xfrm>
              <a:prstGeom prst="rect">
                <a:avLst/>
              </a:prstGeom>
            </p:spPr>
          </p:pic>
          <p:pic>
            <p:nvPicPr>
              <p:cNvPr id="139" name="图片 138" descr="螺旋线条眩晕"/>
              <p:cNvPicPr>
                <a:picLocks noChangeAspect="1"/>
              </p:cNvPicPr>
              <p:nvPr/>
            </p:nvPicPr>
            <p:blipFill>
              <a:blip r:embed="rId56">
                <a:extLst>
                  <a:ext uri="{96DAC541-7B7A-43D3-8B79-37D633B846F1}">
                    <asvg:svgBlip xmlns:asvg="http://schemas.microsoft.com/office/drawing/2016/SVG/main" r:embed="rId57"/>
                  </a:ext>
                </a:extLst>
              </a:blip>
              <a:stretch>
                <a:fillRect/>
              </a:stretch>
            </p:blipFill>
            <p:spPr>
              <a:xfrm>
                <a:off x="13619" y="1911"/>
                <a:ext cx="281" cy="281"/>
              </a:xfrm>
              <a:prstGeom prst="rect">
                <a:avLst/>
              </a:prstGeom>
            </p:spPr>
          </p:pic>
          <p:pic>
            <p:nvPicPr>
              <p:cNvPr id="140" name="图片 139" descr="跑步"/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64"/>
                  </a:ext>
                </a:extLst>
              </a:blip>
              <a:stretch>
                <a:fillRect/>
              </a:stretch>
            </p:blipFill>
            <p:spPr>
              <a:xfrm>
                <a:off x="12874" y="1940"/>
                <a:ext cx="235" cy="235"/>
              </a:xfrm>
              <a:prstGeom prst="rect">
                <a:avLst/>
              </a:prstGeom>
            </p:spPr>
          </p:pic>
          <p:pic>
            <p:nvPicPr>
              <p:cNvPr id="141" name="图片 140"/>
              <p:cNvPicPr>
                <a:picLocks noChangeAspect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4491" y="1874"/>
                <a:ext cx="1817" cy="363"/>
              </a:xfrm>
              <a:prstGeom prst="rect">
                <a:avLst/>
              </a:prstGeom>
            </p:spPr>
          </p:pic>
          <p:sp>
            <p:nvSpPr>
              <p:cNvPr id="142" name="圆角矩形 141"/>
              <p:cNvSpPr/>
              <p:nvPr/>
            </p:nvSpPr>
            <p:spPr>
              <a:xfrm>
                <a:off x="565" y="2275"/>
                <a:ext cx="1911" cy="51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200" b="1" i="1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the joker </a:t>
                </a:r>
                <a:r>
                  <a:rPr lang="en-US" altLang="zh-CN" sz="1200" b="1" i="1">
                    <a:solidFill>
                      <a:srgbClr val="FF000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mask </a:t>
                </a:r>
                <a:r>
                  <a:rPr lang="en-US" altLang="zh-CN" sz="1200" b="1" i="1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held in hand  </a:t>
                </a:r>
                <a:endParaRPr lang="en-US" altLang="zh-CN" sz="1200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43" name="圆角矩形 142"/>
              <p:cNvSpPr/>
              <p:nvPr/>
            </p:nvSpPr>
            <p:spPr>
              <a:xfrm>
                <a:off x="2530" y="2275"/>
                <a:ext cx="1947" cy="51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200" b="1" i="1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the white </a:t>
                </a:r>
                <a:r>
                  <a:rPr lang="en-US" altLang="zh-CN" sz="1200" b="1" i="1">
                    <a:solidFill>
                      <a:srgbClr val="FF000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milk caton </a:t>
                </a:r>
                <a:r>
                  <a:rPr lang="en-US" altLang="zh-CN" sz="1200" b="1" i="1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and </a:t>
                </a:r>
                <a:r>
                  <a:rPr lang="en-US" altLang="zh-CN" sz="1200" b="1" i="1">
                    <a:solidFill>
                      <a:srgbClr val="FF000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straw </a:t>
                </a:r>
                <a:endParaRPr lang="en-US" altLang="zh-CN" sz="1200" b="1" i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45" name="圆角矩形 144"/>
              <p:cNvSpPr/>
              <p:nvPr/>
            </p:nvSpPr>
            <p:spPr>
              <a:xfrm>
                <a:off x="4517" y="2272"/>
                <a:ext cx="1947" cy="51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200" b="1" i="1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the </a:t>
                </a:r>
                <a:r>
                  <a:rPr lang="en-US" altLang="zh-CN" sz="1200" b="1" i="1">
                    <a:solidFill>
                      <a:srgbClr val="FF000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player </a:t>
                </a:r>
                <a:r>
                  <a:rPr lang="en-US" altLang="zh-CN" sz="1200" b="1" i="1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with </a:t>
                </a:r>
                <a:r>
                  <a:rPr lang="en-US" altLang="zh-CN" sz="1200" b="1" i="1">
                    <a:solidFill>
                      <a:srgbClr val="FF000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yellow </a:t>
                </a:r>
                <a:r>
                  <a:rPr lang="en-US" altLang="zh-CN" sz="1200" b="1" i="1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clothes</a:t>
                </a:r>
                <a:endParaRPr lang="en-US" altLang="zh-CN" sz="1200" b="1" i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46" name="圆角矩形 145"/>
              <p:cNvSpPr/>
              <p:nvPr/>
            </p:nvSpPr>
            <p:spPr>
              <a:xfrm>
                <a:off x="6502" y="2275"/>
                <a:ext cx="1947" cy="51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200" b="1" i="1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the </a:t>
                </a:r>
                <a:r>
                  <a:rPr lang="en-US" altLang="zh-CN" sz="1200" b="1" i="1">
                    <a:solidFill>
                      <a:srgbClr val="FF000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man </a:t>
                </a:r>
                <a:r>
                  <a:rPr lang="en-US" altLang="zh-CN" sz="1200" b="1" i="1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sitting on chair fell off</a:t>
                </a:r>
                <a:endParaRPr lang="en-US" altLang="zh-CN" sz="1200" b="1" i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47" name="圆角矩形 146"/>
              <p:cNvSpPr/>
              <p:nvPr/>
            </p:nvSpPr>
            <p:spPr>
              <a:xfrm>
                <a:off x="8498" y="2275"/>
                <a:ext cx="1947" cy="51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200" b="1" i="1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the </a:t>
                </a:r>
                <a:r>
                  <a:rPr lang="en-US" altLang="zh-CN" sz="1200" b="1" i="1">
                    <a:solidFill>
                      <a:srgbClr val="FF000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girl running </a:t>
                </a:r>
                <a:r>
                  <a:rPr lang="en-US" altLang="zh-CN" sz="1200" b="1" i="1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out of the house</a:t>
                </a:r>
                <a:endParaRPr lang="en-US" altLang="zh-CN" sz="1200" b="1" i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48" name="圆角矩形 147"/>
              <p:cNvSpPr/>
              <p:nvPr/>
            </p:nvSpPr>
            <p:spPr>
              <a:xfrm>
                <a:off x="10498" y="2275"/>
                <a:ext cx="1947" cy="51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200" b="1" i="1">
                    <a:solidFill>
                      <a:srgbClr val="FF000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people </a:t>
                </a:r>
                <a:r>
                  <a:rPr lang="en-US" altLang="zh-CN" sz="1200" b="1" i="1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running in </a:t>
                </a:r>
                <a:r>
                  <a:rPr lang="en-US" altLang="zh-CN" sz="1200" b="1" i="1">
                    <a:solidFill>
                      <a:srgbClr val="FF000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background</a:t>
                </a:r>
                <a:endParaRPr lang="en-US" altLang="zh-CN" sz="1200" b="1" i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49" name="圆角矩形 148"/>
              <p:cNvSpPr/>
              <p:nvPr/>
            </p:nvSpPr>
            <p:spPr>
              <a:xfrm>
                <a:off x="12487" y="2288"/>
                <a:ext cx="1947" cy="51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200" b="1" i="1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the man who looks </a:t>
                </a:r>
                <a:r>
                  <a:rPr lang="en-US" altLang="zh-CN" sz="1200" b="1" i="1">
                    <a:solidFill>
                      <a:srgbClr val="FF000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orderly</a:t>
                </a:r>
                <a:endParaRPr lang="en-US" altLang="zh-CN" sz="1200" b="1" i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50" name="圆角矩形 149"/>
              <p:cNvSpPr/>
              <p:nvPr/>
            </p:nvSpPr>
            <p:spPr>
              <a:xfrm>
                <a:off x="14478" y="2280"/>
                <a:ext cx="1947" cy="51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200" b="1" i="1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the man who is </a:t>
                </a:r>
                <a:r>
                  <a:rPr lang="en-US" altLang="zh-CN" sz="1200" b="1" i="1">
                    <a:solidFill>
                      <a:srgbClr val="FF000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weak </a:t>
                </a:r>
                <a:r>
                  <a:rPr lang="en-US" altLang="zh-CN" sz="1200" b="1" i="1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and </a:t>
                </a:r>
                <a:r>
                  <a:rPr lang="en-US" altLang="zh-CN" sz="1200" b="1" i="1">
                    <a:solidFill>
                      <a:srgbClr val="FF000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sick</a:t>
                </a:r>
                <a:endParaRPr lang="en-US" altLang="zh-CN" sz="1200" b="1" i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  <p:sp>
          <p:nvSpPr>
            <p:cNvPr id="2" name="文本框 1"/>
            <p:cNvSpPr txBox="1"/>
            <p:nvPr/>
          </p:nvSpPr>
          <p:spPr>
            <a:xfrm>
              <a:off x="7986" y="9834"/>
              <a:ext cx="5633" cy="6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endParaRPr lang="zh-CN" altLang="en-US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289" y="5078"/>
              <a:ext cx="16531" cy="10891"/>
              <a:chOff x="289" y="270"/>
              <a:chExt cx="16530" cy="10890"/>
            </a:xfrm>
          </p:grpSpPr>
          <p:sp>
            <p:nvSpPr>
              <p:cNvPr id="165" name="圆角矩形 164"/>
              <p:cNvSpPr/>
              <p:nvPr>
                <p:custDataLst>
                  <p:tags r:id="rId90"/>
                </p:custDataLst>
              </p:nvPr>
            </p:nvSpPr>
            <p:spPr>
              <a:xfrm>
                <a:off x="8612" y="270"/>
                <a:ext cx="8207" cy="10890"/>
              </a:xfrm>
              <a:prstGeom prst="roundRect">
                <a:avLst>
                  <a:gd name="adj" fmla="val 4754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 w="28575" cmpd="sng">
                <a:solidFill>
                  <a:schemeClr val="accent2"/>
                </a:solidFill>
                <a:prstDash val="sysDot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66" name="圆角矩形 165"/>
              <p:cNvSpPr/>
              <p:nvPr>
                <p:custDataLst>
                  <p:tags r:id="rId91"/>
                </p:custDataLst>
              </p:nvPr>
            </p:nvSpPr>
            <p:spPr>
              <a:xfrm flipH="1" flipV="1">
                <a:off x="9151" y="8672"/>
                <a:ext cx="408" cy="437"/>
              </a:xfrm>
              <a:prstGeom prst="round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167" name="图片 166" descr="跑步"/>
              <p:cNvPicPr>
                <a:picLocks noChangeAspect="1"/>
              </p:cNvPicPr>
              <p:nvPr>
                <p:custDataLst>
                  <p:tags r:id="rId92"/>
                </p:custDataLst>
              </p:nvPr>
            </p:nvPicPr>
            <p:blipFill>
              <a:blip/>
              <a:stretch>
                <a:fillRect/>
              </a:stretch>
            </p:blipFill>
            <p:spPr>
              <a:xfrm>
                <a:off x="9729" y="8616"/>
                <a:ext cx="589" cy="589"/>
              </a:xfrm>
              <a:prstGeom prst="rect">
                <a:avLst/>
              </a:prstGeom>
            </p:spPr>
          </p:pic>
          <p:pic>
            <p:nvPicPr>
              <p:cNvPr id="168" name="图片 167" descr="网络信号"/>
              <p:cNvPicPr>
                <a:picLocks noChangeAspect="1"/>
              </p:cNvPicPr>
              <p:nvPr>
                <p:custDataLst>
                  <p:tags r:id="rId93"/>
                </p:custDataLst>
              </p:nvPr>
            </p:nvPicPr>
            <p:blipFill>
              <a:blip/>
              <a:stretch>
                <a:fillRect/>
              </a:stretch>
            </p:blipFill>
            <p:spPr>
              <a:xfrm>
                <a:off x="10485" y="8586"/>
                <a:ext cx="620" cy="620"/>
              </a:xfrm>
              <a:prstGeom prst="rect">
                <a:avLst/>
              </a:prstGeom>
            </p:spPr>
          </p:pic>
          <p:pic>
            <p:nvPicPr>
              <p:cNvPr id="169" name="图片 168" descr="螺旋线条眩晕"/>
              <p:cNvPicPr>
                <a:picLocks noChangeAspect="1"/>
              </p:cNvPicPr>
              <p:nvPr>
                <p:custDataLst>
                  <p:tags r:id="rId94"/>
                </p:custDataLst>
              </p:nvPr>
            </p:nvPicPr>
            <p:blipFill>
              <a:blip/>
              <a:stretch>
                <a:fillRect/>
              </a:stretch>
            </p:blipFill>
            <p:spPr>
              <a:xfrm>
                <a:off x="11339" y="8616"/>
                <a:ext cx="568" cy="568"/>
              </a:xfrm>
              <a:prstGeom prst="rect">
                <a:avLst/>
              </a:prstGeom>
            </p:spPr>
          </p:pic>
          <p:pic>
            <p:nvPicPr>
              <p:cNvPr id="170" name="图片 169" descr="大脑想法"/>
              <p:cNvPicPr>
                <a:picLocks noChangeAspect="1"/>
              </p:cNvPicPr>
              <p:nvPr>
                <p:custDataLst>
                  <p:tags r:id="rId95"/>
                </p:custDataLst>
              </p:nvPr>
            </p:nvPicPr>
            <p:blipFill>
              <a:blip/>
              <a:stretch>
                <a:fillRect/>
              </a:stretch>
            </p:blipFill>
            <p:spPr>
              <a:xfrm>
                <a:off x="12031" y="8616"/>
                <a:ext cx="498" cy="498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1" name="圆角矩形 170"/>
                  <p:cNvSpPr/>
                  <p:nvPr>
                    <p:custDataLst>
                      <p:tags r:id="rId96"/>
                    </p:custDataLst>
                  </p:nvPr>
                </p:nvSpPr>
                <p:spPr>
                  <a:xfrm>
                    <a:off x="12803" y="8682"/>
                    <a:ext cx="3640" cy="500"/>
                  </a:xfrm>
                  <a:prstGeom prst="roundRect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:</m:t>
                        </m:r>
                      </m:oMath>
                    </a14:m>
                    <a:r>
                      <a:rPr lang="en-US" altLang="zh-CN" i="1">
                        <a:solidFill>
                          <a:schemeClr val="tx1"/>
                        </a:solidFill>
                      </a:rPr>
                      <a:t> the </a:t>
                    </a:r>
                    <a:r>
                      <a:rPr lang="en-US" altLang="zh-CN" i="1">
                        <a:solidFill>
                          <a:srgbClr val="FF0000"/>
                        </a:solidFill>
                      </a:rPr>
                      <a:t>flying chains</a:t>
                    </a:r>
                    <a:endParaRPr lang="en-US" altLang="zh-CN" i="1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71" name="圆角矩形 170"/>
                  <p:cNvSpPr>
                    <a:spLocks noRot="1" noChangeAspect="1" noMove="1" noResize="1" noEditPoints="1" noAdjustHandles="1" noChangeArrowheads="1" noChangeShapeType="1" noTextEdit="1"/>
                  </p:cNvSpPr>
                  <p:nvPr>
                    <p:custDataLst>
                      <p:tags r:id="rId97"/>
                    </p:custDataLst>
                  </p:nvPr>
                </p:nvSpPr>
                <p:spPr>
                  <a:xfrm>
                    <a:off x="12803" y="8682"/>
                    <a:ext cx="3640" cy="500"/>
                  </a:xfrm>
                  <a:prstGeom prst="roundRect">
                    <a:avLst/>
                  </a:prstGeom>
                  <a:blipFill rotWithShape="1">
                    <a:blip r:embed="rId98"/>
                  </a:blipFill>
                  <a:ln>
                    <a:noFill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2" name="圆角矩形 171"/>
              <p:cNvSpPr/>
              <p:nvPr>
                <p:custDataLst>
                  <p:tags r:id="rId99"/>
                </p:custDataLst>
              </p:nvPr>
            </p:nvSpPr>
            <p:spPr>
              <a:xfrm>
                <a:off x="8696" y="9267"/>
                <a:ext cx="7884" cy="1770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175" name="图片 174" descr="大脑想法"/>
              <p:cNvPicPr>
                <a:picLocks noChangeAspect="1"/>
              </p:cNvPicPr>
              <p:nvPr>
                <p:custDataLst>
                  <p:tags r:id="rId100"/>
                </p:custDataLst>
              </p:nvPr>
            </p:nvPicPr>
            <p:blipFill>
              <a:blip/>
              <a:stretch>
                <a:fillRect/>
              </a:stretch>
            </p:blipFill>
            <p:spPr>
              <a:xfrm>
                <a:off x="9151" y="9281"/>
                <a:ext cx="790" cy="790"/>
              </a:xfrm>
              <a:prstGeom prst="rect">
                <a:avLst/>
              </a:prstGeom>
            </p:spPr>
          </p:pic>
          <p:sp>
            <p:nvSpPr>
              <p:cNvPr id="176" name="圆角矩形 175"/>
              <p:cNvSpPr/>
              <p:nvPr>
                <p:custDataLst>
                  <p:tags r:id="rId101"/>
                </p:custDataLst>
              </p:nvPr>
            </p:nvSpPr>
            <p:spPr>
              <a:xfrm>
                <a:off x="8979" y="9388"/>
                <a:ext cx="7464" cy="440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400" b="1" i="1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Motion State &amp; Intensity: Continuous + Dense Video Inpaint </a:t>
                </a:r>
                <a:endParaRPr lang="en-US" altLang="zh-CN" sz="1400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</p:txBody>
          </p:sp>
          <p:sp>
            <p:nvSpPr>
              <p:cNvPr id="177" name="圆角矩形 176"/>
              <p:cNvSpPr/>
              <p:nvPr>
                <p:custDataLst>
                  <p:tags r:id="rId102"/>
                </p:custDataLst>
              </p:nvPr>
            </p:nvSpPr>
            <p:spPr>
              <a:xfrm>
                <a:off x="8797" y="406"/>
                <a:ext cx="7862" cy="480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b="1" i="1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Continuous Rapid Movement in Alita Battle Angel</a:t>
                </a:r>
                <a:endParaRPr lang="en-US" altLang="zh-CN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</p:txBody>
          </p:sp>
          <p:sp>
            <p:nvSpPr>
              <p:cNvPr id="62" name="圆角矩形 61"/>
              <p:cNvSpPr/>
              <p:nvPr>
                <p:custDataLst>
                  <p:tags r:id="rId103"/>
                </p:custDataLst>
              </p:nvPr>
            </p:nvSpPr>
            <p:spPr>
              <a:xfrm>
                <a:off x="289" y="270"/>
                <a:ext cx="8244" cy="10890"/>
              </a:xfrm>
              <a:prstGeom prst="roundRect">
                <a:avLst>
                  <a:gd name="adj" fmla="val 475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 cmpd="sng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22" name="图片 21" descr="frame_00022"/>
              <p:cNvPicPr/>
              <p:nvPr>
                <p:custDataLst>
                  <p:tags r:id="rId104"/>
                </p:custDataLst>
              </p:nvPr>
            </p:nvPicPr>
            <p:blipFill>
              <a:blip r:embed="rId105"/>
              <a:stretch>
                <a:fillRect/>
              </a:stretch>
            </p:blipFill>
            <p:spPr>
              <a:xfrm>
                <a:off x="8717" y="1437"/>
                <a:ext cx="1956" cy="1066"/>
              </a:xfrm>
              <a:prstGeom prst="rect">
                <a:avLst/>
              </a:prstGeom>
            </p:spPr>
          </p:pic>
          <p:pic>
            <p:nvPicPr>
              <p:cNvPr id="23" name="图片 22" descr="frame_00016"/>
              <p:cNvPicPr/>
              <p:nvPr>
                <p:custDataLst>
                  <p:tags r:id="rId106"/>
                </p:custDataLst>
              </p:nvPr>
            </p:nvPicPr>
            <p:blipFill>
              <a:blip r:embed="rId107"/>
              <a:stretch>
                <a:fillRect/>
              </a:stretch>
            </p:blipFill>
            <p:spPr>
              <a:xfrm>
                <a:off x="10713" y="1437"/>
                <a:ext cx="1956" cy="1066"/>
              </a:xfrm>
              <a:prstGeom prst="rect">
                <a:avLst/>
              </a:prstGeom>
            </p:spPr>
          </p:pic>
          <p:pic>
            <p:nvPicPr>
              <p:cNvPr id="24" name="图片 23" descr="frame_00017"/>
              <p:cNvPicPr/>
              <p:nvPr>
                <p:custDataLst>
                  <p:tags r:id="rId108"/>
                </p:custDataLst>
              </p:nvPr>
            </p:nvPicPr>
            <p:blipFill>
              <a:blip r:embed="rId109"/>
              <a:stretch>
                <a:fillRect/>
              </a:stretch>
            </p:blipFill>
            <p:spPr>
              <a:xfrm>
                <a:off x="12708" y="1437"/>
                <a:ext cx="1956" cy="1066"/>
              </a:xfrm>
              <a:prstGeom prst="rect">
                <a:avLst/>
              </a:prstGeom>
            </p:spPr>
          </p:pic>
          <p:pic>
            <p:nvPicPr>
              <p:cNvPr id="35" name="图片 34" descr="frame_00020"/>
              <p:cNvPicPr/>
              <p:nvPr>
                <p:custDataLst>
                  <p:tags r:id="rId110"/>
                </p:custDataLst>
              </p:nvPr>
            </p:nvPicPr>
            <p:blipFill>
              <a:blip r:embed="rId111"/>
              <a:stretch>
                <a:fillRect/>
              </a:stretch>
            </p:blipFill>
            <p:spPr>
              <a:xfrm>
                <a:off x="14703" y="1437"/>
                <a:ext cx="1956" cy="1066"/>
              </a:xfrm>
              <a:prstGeom prst="rect">
                <a:avLst/>
              </a:prstGeom>
            </p:spPr>
          </p:pic>
          <p:pic>
            <p:nvPicPr>
              <p:cNvPr id="36" name="图片 35" descr="frame_00022_mask"/>
              <p:cNvPicPr/>
              <p:nvPr>
                <p:custDataLst>
                  <p:tags r:id="rId112"/>
                </p:custDataLst>
              </p:nvPr>
            </p:nvPicPr>
            <p:blipFill>
              <a:blip r:embed="rId113"/>
              <a:stretch>
                <a:fillRect/>
              </a:stretch>
            </p:blipFill>
            <p:spPr>
              <a:xfrm>
                <a:off x="8717" y="2542"/>
                <a:ext cx="1956" cy="1066"/>
              </a:xfrm>
              <a:prstGeom prst="rect">
                <a:avLst/>
              </a:prstGeom>
            </p:spPr>
          </p:pic>
          <p:pic>
            <p:nvPicPr>
              <p:cNvPr id="37" name="图片 36" descr="frame_00016_mask"/>
              <p:cNvPicPr/>
              <p:nvPr>
                <p:custDataLst>
                  <p:tags r:id="rId114"/>
                </p:custDataLst>
              </p:nvPr>
            </p:nvPicPr>
            <p:blipFill>
              <a:blip r:embed="rId115"/>
              <a:stretch>
                <a:fillRect/>
              </a:stretch>
            </p:blipFill>
            <p:spPr>
              <a:xfrm>
                <a:off x="10713" y="2542"/>
                <a:ext cx="1956" cy="1066"/>
              </a:xfrm>
              <a:prstGeom prst="rect">
                <a:avLst/>
              </a:prstGeom>
            </p:spPr>
          </p:pic>
          <p:pic>
            <p:nvPicPr>
              <p:cNvPr id="38" name="图片 37" descr="frame_00017_mask"/>
              <p:cNvPicPr/>
              <p:nvPr>
                <p:custDataLst>
                  <p:tags r:id="rId116"/>
                </p:custDataLst>
              </p:nvPr>
            </p:nvPicPr>
            <p:blipFill>
              <a:blip r:embed="rId117"/>
              <a:stretch>
                <a:fillRect/>
              </a:stretch>
            </p:blipFill>
            <p:spPr>
              <a:xfrm>
                <a:off x="14716" y="2542"/>
                <a:ext cx="1956" cy="1066"/>
              </a:xfrm>
              <a:prstGeom prst="rect">
                <a:avLst/>
              </a:prstGeom>
            </p:spPr>
          </p:pic>
          <p:pic>
            <p:nvPicPr>
              <p:cNvPr id="39" name="图片 38" descr="frame_00020_mask"/>
              <p:cNvPicPr/>
              <p:nvPr>
                <p:custDataLst>
                  <p:tags r:id="rId118"/>
                </p:custDataLst>
              </p:nvPr>
            </p:nvPicPr>
            <p:blipFill>
              <a:blip r:embed="rId119"/>
              <a:stretch>
                <a:fillRect/>
              </a:stretch>
            </p:blipFill>
            <p:spPr>
              <a:xfrm>
                <a:off x="12708" y="2542"/>
                <a:ext cx="1956" cy="1066"/>
              </a:xfrm>
              <a:prstGeom prst="rect">
                <a:avLst/>
              </a:prstGeom>
            </p:spPr>
          </p:pic>
          <p:pic>
            <p:nvPicPr>
              <p:cNvPr id="47" name="图片 46" descr="frame_00060"/>
              <p:cNvPicPr/>
              <p:nvPr>
                <p:custDataLst>
                  <p:tags r:id="rId120"/>
                </p:custDataLst>
              </p:nvPr>
            </p:nvPicPr>
            <p:blipFill>
              <a:blip r:embed="rId121"/>
              <a:stretch>
                <a:fillRect/>
              </a:stretch>
            </p:blipFill>
            <p:spPr>
              <a:xfrm>
                <a:off x="6474" y="1437"/>
                <a:ext cx="1956" cy="1066"/>
              </a:xfrm>
              <a:prstGeom prst="rect">
                <a:avLst/>
              </a:prstGeom>
            </p:spPr>
          </p:pic>
          <p:pic>
            <p:nvPicPr>
              <p:cNvPr id="48" name="图片 47" descr="frame_00003"/>
              <p:cNvPicPr/>
              <p:nvPr>
                <p:custDataLst>
                  <p:tags r:id="rId122"/>
                </p:custDataLst>
              </p:nvPr>
            </p:nvPicPr>
            <p:blipFill>
              <a:blip r:embed="rId123"/>
              <a:stretch>
                <a:fillRect/>
              </a:stretch>
            </p:blipFill>
            <p:spPr>
              <a:xfrm>
                <a:off x="463" y="1437"/>
                <a:ext cx="1956" cy="1066"/>
              </a:xfrm>
              <a:prstGeom prst="rect">
                <a:avLst/>
              </a:prstGeom>
            </p:spPr>
          </p:pic>
          <p:pic>
            <p:nvPicPr>
              <p:cNvPr id="52" name="图片 51" descr="frame_00010"/>
              <p:cNvPicPr/>
              <p:nvPr>
                <p:custDataLst>
                  <p:tags r:id="rId124"/>
                </p:custDataLst>
              </p:nvPr>
            </p:nvPicPr>
            <p:blipFill>
              <a:blip r:embed="rId125"/>
              <a:stretch>
                <a:fillRect/>
              </a:stretch>
            </p:blipFill>
            <p:spPr>
              <a:xfrm>
                <a:off x="2471" y="1437"/>
                <a:ext cx="1956" cy="1066"/>
              </a:xfrm>
              <a:prstGeom prst="rect">
                <a:avLst/>
              </a:prstGeom>
            </p:spPr>
          </p:pic>
          <p:pic>
            <p:nvPicPr>
              <p:cNvPr id="53" name="图片 52" descr="frame_00030"/>
              <p:cNvPicPr/>
              <p:nvPr>
                <p:custDataLst>
                  <p:tags r:id="rId126"/>
                </p:custDataLst>
              </p:nvPr>
            </p:nvPicPr>
            <p:blipFill>
              <a:blip r:embed="rId127"/>
              <a:stretch>
                <a:fillRect/>
              </a:stretch>
            </p:blipFill>
            <p:spPr>
              <a:xfrm>
                <a:off x="4479" y="1437"/>
                <a:ext cx="1956" cy="1066"/>
              </a:xfrm>
              <a:prstGeom prst="rect">
                <a:avLst/>
              </a:prstGeom>
            </p:spPr>
          </p:pic>
          <p:pic>
            <p:nvPicPr>
              <p:cNvPr id="54" name="图片 53" descr="frame_00003_mask"/>
              <p:cNvPicPr/>
              <p:nvPr>
                <p:custDataLst>
                  <p:tags r:id="rId128"/>
                </p:custDataLst>
              </p:nvPr>
            </p:nvPicPr>
            <p:blipFill>
              <a:blip r:embed="rId129"/>
              <a:stretch>
                <a:fillRect/>
              </a:stretch>
            </p:blipFill>
            <p:spPr>
              <a:xfrm>
                <a:off x="463" y="2542"/>
                <a:ext cx="1956" cy="1066"/>
              </a:xfrm>
              <a:prstGeom prst="rect">
                <a:avLst/>
              </a:prstGeom>
            </p:spPr>
          </p:pic>
          <p:pic>
            <p:nvPicPr>
              <p:cNvPr id="56" name="图片 55" descr="frame_00010_mask"/>
              <p:cNvPicPr/>
              <p:nvPr>
                <p:custDataLst>
                  <p:tags r:id="rId130"/>
                </p:custDataLst>
              </p:nvPr>
            </p:nvPicPr>
            <p:blipFill>
              <a:blip r:embed="rId131"/>
              <a:stretch>
                <a:fillRect/>
              </a:stretch>
            </p:blipFill>
            <p:spPr>
              <a:xfrm>
                <a:off x="2471" y="2542"/>
                <a:ext cx="1956" cy="1066"/>
              </a:xfrm>
              <a:prstGeom prst="rect">
                <a:avLst/>
              </a:prstGeom>
            </p:spPr>
          </p:pic>
          <p:pic>
            <p:nvPicPr>
              <p:cNvPr id="57" name="图片 56" descr="frame_00030_mask"/>
              <p:cNvPicPr/>
              <p:nvPr>
                <p:custDataLst>
                  <p:tags r:id="rId132"/>
                </p:custDataLst>
              </p:nvPr>
            </p:nvPicPr>
            <p:blipFill>
              <a:blip r:embed="rId133"/>
              <a:stretch>
                <a:fillRect/>
              </a:stretch>
            </p:blipFill>
            <p:spPr>
              <a:xfrm>
                <a:off x="4479" y="2542"/>
                <a:ext cx="1956" cy="1066"/>
              </a:xfrm>
              <a:prstGeom prst="rect">
                <a:avLst/>
              </a:prstGeom>
            </p:spPr>
          </p:pic>
          <p:pic>
            <p:nvPicPr>
              <p:cNvPr id="58" name="图片 57" descr="frame_00060_mask"/>
              <p:cNvPicPr/>
              <p:nvPr>
                <p:custDataLst>
                  <p:tags r:id="rId134"/>
                </p:custDataLst>
              </p:nvPr>
            </p:nvPicPr>
            <p:blipFill>
              <a:blip r:embed="rId135"/>
              <a:stretch>
                <a:fillRect/>
              </a:stretch>
            </p:blipFill>
            <p:spPr>
              <a:xfrm>
                <a:off x="6477" y="2542"/>
                <a:ext cx="1956" cy="1066"/>
              </a:xfrm>
              <a:prstGeom prst="rect">
                <a:avLst/>
              </a:prstGeom>
            </p:spPr>
          </p:pic>
          <p:pic>
            <p:nvPicPr>
              <p:cNvPr id="81" name="图片 80" descr="00000016"/>
              <p:cNvPicPr>
                <a:picLocks noChangeAspect="1"/>
              </p:cNvPicPr>
              <p:nvPr>
                <p:custDataLst>
                  <p:tags r:id="rId136"/>
                </p:custDataLst>
              </p:nvPr>
            </p:nvPicPr>
            <p:blipFill>
              <a:blip r:embed="rId137"/>
              <a:stretch>
                <a:fillRect/>
              </a:stretch>
            </p:blipFill>
            <p:spPr>
              <a:xfrm>
                <a:off x="8717" y="6043"/>
                <a:ext cx="3963" cy="2378"/>
              </a:xfrm>
              <a:prstGeom prst="rect">
                <a:avLst/>
              </a:prstGeom>
            </p:spPr>
          </p:pic>
          <p:pic>
            <p:nvPicPr>
              <p:cNvPr id="87" name="图片 86" descr="00000020"/>
              <p:cNvPicPr/>
              <p:nvPr>
                <p:custDataLst>
                  <p:tags r:id="rId138"/>
                </p:custDataLst>
              </p:nvPr>
            </p:nvPicPr>
            <p:blipFill>
              <a:blip r:embed="rId139"/>
              <a:stretch>
                <a:fillRect/>
              </a:stretch>
            </p:blipFill>
            <p:spPr>
              <a:xfrm>
                <a:off x="8717" y="3638"/>
                <a:ext cx="3963" cy="2375"/>
              </a:xfrm>
              <a:prstGeom prst="rect">
                <a:avLst/>
              </a:prstGeom>
            </p:spPr>
          </p:pic>
          <p:pic>
            <p:nvPicPr>
              <p:cNvPr id="88" name="图片 87" descr="00000019"/>
              <p:cNvPicPr/>
              <p:nvPr>
                <p:custDataLst>
                  <p:tags r:id="rId140"/>
                </p:custDataLst>
              </p:nvPr>
            </p:nvPicPr>
            <p:blipFill>
              <a:blip r:embed="rId141"/>
              <a:stretch>
                <a:fillRect/>
              </a:stretch>
            </p:blipFill>
            <p:spPr>
              <a:xfrm>
                <a:off x="12710" y="3638"/>
                <a:ext cx="3963" cy="2375"/>
              </a:xfrm>
              <a:prstGeom prst="rect">
                <a:avLst/>
              </a:prstGeom>
            </p:spPr>
          </p:pic>
          <p:pic>
            <p:nvPicPr>
              <p:cNvPr id="89" name="图片 88" descr="00000020"/>
              <p:cNvPicPr/>
              <p:nvPr>
                <p:custDataLst>
                  <p:tags r:id="rId142"/>
                </p:custDataLst>
              </p:nvPr>
            </p:nvPicPr>
            <p:blipFill>
              <a:blip r:embed="rId139"/>
              <a:stretch>
                <a:fillRect/>
              </a:stretch>
            </p:blipFill>
            <p:spPr>
              <a:xfrm>
                <a:off x="12710" y="6043"/>
                <a:ext cx="3963" cy="2375"/>
              </a:xfrm>
              <a:prstGeom prst="rect">
                <a:avLst/>
              </a:prstGeom>
            </p:spPr>
          </p:pic>
          <p:pic>
            <p:nvPicPr>
              <p:cNvPr id="90" name="图片 89" descr="00000003"/>
              <p:cNvPicPr/>
              <p:nvPr>
                <p:custDataLst>
                  <p:tags r:id="rId143"/>
                </p:custDataLst>
              </p:nvPr>
            </p:nvPicPr>
            <p:blipFill>
              <a:blip r:embed="rId144"/>
              <a:stretch>
                <a:fillRect/>
              </a:stretch>
            </p:blipFill>
            <p:spPr>
              <a:xfrm>
                <a:off x="464" y="3686"/>
                <a:ext cx="3963" cy="2373"/>
              </a:xfrm>
              <a:prstGeom prst="rect">
                <a:avLst/>
              </a:prstGeom>
            </p:spPr>
          </p:pic>
          <p:pic>
            <p:nvPicPr>
              <p:cNvPr id="95" name="图片 94" descr="00000010"/>
              <p:cNvPicPr/>
              <p:nvPr>
                <p:custDataLst>
                  <p:tags r:id="rId145"/>
                </p:custDataLst>
              </p:nvPr>
            </p:nvPicPr>
            <p:blipFill>
              <a:blip r:embed="rId146"/>
              <a:stretch>
                <a:fillRect/>
              </a:stretch>
            </p:blipFill>
            <p:spPr>
              <a:xfrm>
                <a:off x="4479" y="3673"/>
                <a:ext cx="3951" cy="2375"/>
              </a:xfrm>
              <a:prstGeom prst="rect">
                <a:avLst/>
              </a:prstGeom>
            </p:spPr>
          </p:pic>
          <p:pic>
            <p:nvPicPr>
              <p:cNvPr id="103" name="图片 102" descr="00000030"/>
              <p:cNvPicPr/>
              <p:nvPr>
                <p:custDataLst>
                  <p:tags r:id="rId147"/>
                </p:custDataLst>
              </p:nvPr>
            </p:nvPicPr>
            <p:blipFill>
              <a:blip r:embed="rId148"/>
              <a:stretch>
                <a:fillRect/>
              </a:stretch>
            </p:blipFill>
            <p:spPr>
              <a:xfrm>
                <a:off x="463" y="6150"/>
                <a:ext cx="3963" cy="2375"/>
              </a:xfrm>
              <a:prstGeom prst="rect">
                <a:avLst/>
              </a:prstGeom>
            </p:spPr>
          </p:pic>
          <p:pic>
            <p:nvPicPr>
              <p:cNvPr id="105" name="图片 104" descr="00000060"/>
              <p:cNvPicPr/>
              <p:nvPr>
                <p:custDataLst>
                  <p:tags r:id="rId149"/>
                </p:custDataLst>
              </p:nvPr>
            </p:nvPicPr>
            <p:blipFill>
              <a:blip r:embed="rId150"/>
              <a:stretch>
                <a:fillRect/>
              </a:stretch>
            </p:blipFill>
            <p:spPr>
              <a:xfrm>
                <a:off x="4479" y="6150"/>
                <a:ext cx="3963" cy="2375"/>
              </a:xfrm>
              <a:prstGeom prst="rect">
                <a:avLst/>
              </a:prstGeom>
            </p:spPr>
          </p:pic>
          <p:sp>
            <p:nvSpPr>
              <p:cNvPr id="107" name="圆角矩形 106"/>
              <p:cNvSpPr/>
              <p:nvPr>
                <p:custDataLst>
                  <p:tags r:id="rId151"/>
                </p:custDataLst>
              </p:nvPr>
            </p:nvSpPr>
            <p:spPr>
              <a:xfrm flipH="1" flipV="1">
                <a:off x="920" y="8727"/>
                <a:ext cx="408" cy="437"/>
              </a:xfrm>
              <a:prstGeom prst="round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108" name="图片 107" descr="跑步"/>
              <p:cNvPicPr>
                <a:picLocks noChangeAspect="1"/>
              </p:cNvPicPr>
              <p:nvPr>
                <p:custDataLst>
                  <p:tags r:id="rId152"/>
                </p:custDataLst>
              </p:nvPr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1498" y="8671"/>
                <a:ext cx="589" cy="589"/>
              </a:xfrm>
              <a:prstGeom prst="rect">
                <a:avLst/>
              </a:prstGeom>
            </p:spPr>
          </p:pic>
          <p:pic>
            <p:nvPicPr>
              <p:cNvPr id="112" name="图片 111" descr="网络信号"/>
              <p:cNvPicPr>
                <a:picLocks noChangeAspect="1"/>
              </p:cNvPicPr>
              <p:nvPr>
                <p:custDataLst>
                  <p:tags r:id="rId153"/>
                </p:custDataLst>
              </p:nvPr>
            </p:nvPicPr>
            <p:blipFill>
              <a:blip r:embed="rId82">
                <a:extLst>
                  <a:ext uri="{96DAC541-7B7A-43D3-8B79-37D633B846F1}">
                    <asvg:svgBlip xmlns:asvg="http://schemas.microsoft.com/office/drawing/2016/SVG/main" r:embed="rId154"/>
                  </a:ext>
                </a:extLst>
              </a:blip>
              <a:stretch>
                <a:fillRect/>
              </a:stretch>
            </p:blipFill>
            <p:spPr>
              <a:xfrm>
                <a:off x="2254" y="8641"/>
                <a:ext cx="620" cy="620"/>
              </a:xfrm>
              <a:prstGeom prst="rect">
                <a:avLst/>
              </a:prstGeom>
            </p:spPr>
          </p:pic>
          <p:pic>
            <p:nvPicPr>
              <p:cNvPr id="116" name="图片 115" descr="螺旋线条眩晕"/>
              <p:cNvPicPr>
                <a:picLocks noChangeAspect="1"/>
              </p:cNvPicPr>
              <p:nvPr>
                <p:custDataLst>
                  <p:tags r:id="rId155"/>
                </p:custDataLst>
              </p:nvPr>
            </p:nvPicPr>
            <p:blipFill>
              <a:blip r:embed="rId56">
                <a:extLst>
                  <a:ext uri="{96DAC541-7B7A-43D3-8B79-37D633B846F1}">
                    <asvg:svgBlip xmlns:asvg="http://schemas.microsoft.com/office/drawing/2016/SVG/main" r:embed="rId57"/>
                  </a:ext>
                </a:extLst>
              </a:blip>
              <a:stretch>
                <a:fillRect/>
              </a:stretch>
            </p:blipFill>
            <p:spPr>
              <a:xfrm>
                <a:off x="3108" y="8727"/>
                <a:ext cx="512" cy="512"/>
              </a:xfrm>
              <a:prstGeom prst="rect">
                <a:avLst/>
              </a:prstGeom>
            </p:spPr>
          </p:pic>
          <p:pic>
            <p:nvPicPr>
              <p:cNvPr id="117" name="图片 116" descr="大脑想法"/>
              <p:cNvPicPr>
                <a:picLocks noChangeAspect="1"/>
              </p:cNvPicPr>
              <p:nvPr>
                <p:custDataLst>
                  <p:tags r:id="rId156"/>
                </p:custDataLst>
              </p:nvPr>
            </p:nvPicPr>
            <p:blipFill>
              <a:blip r:embed="rId157">
                <a:extLst>
                  <a:ext uri="{96DAC541-7B7A-43D3-8B79-37D633B846F1}">
                    <asvg:svgBlip xmlns:asvg="http://schemas.microsoft.com/office/drawing/2016/SVG/main" r:embed="rId59"/>
                  </a:ext>
                </a:extLst>
              </a:blip>
              <a:stretch>
                <a:fillRect/>
              </a:stretch>
            </p:blipFill>
            <p:spPr>
              <a:xfrm>
                <a:off x="3800" y="8671"/>
                <a:ext cx="498" cy="498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6" name="圆角矩形 135"/>
                  <p:cNvSpPr/>
                  <p:nvPr>
                    <p:custDataLst>
                      <p:tags r:id="rId158"/>
                    </p:custDataLst>
                  </p:nvPr>
                </p:nvSpPr>
                <p:spPr>
                  <a:xfrm>
                    <a:off x="4829" y="8706"/>
                    <a:ext cx="3394" cy="500"/>
                  </a:xfrm>
                  <a:prstGeom prst="roundRect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:</m:t>
                        </m:r>
                      </m:oMath>
                    </a14:m>
                    <a:r>
                      <a:rPr lang="en-US" altLang="zh-CN" i="1">
                        <a:solidFill>
                          <a:schemeClr val="tx1"/>
                        </a:solidFill>
                      </a:rPr>
                      <a:t> the </a:t>
                    </a:r>
                    <a:r>
                      <a:rPr lang="en-US" altLang="zh-CN" i="1">
                        <a:solidFill>
                          <a:srgbClr val="FF0000"/>
                        </a:solidFill>
                      </a:rPr>
                      <a:t>orange </a:t>
                    </a:r>
                    <a:r>
                      <a:rPr lang="en-US" altLang="zh-CN" i="1">
                        <a:solidFill>
                          <a:schemeClr val="tx1"/>
                        </a:solidFill>
                      </a:rPr>
                      <a:t>car</a:t>
                    </a:r>
                    <a:endParaRPr lang="en-US" altLang="zh-CN" i="1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36" name="圆角矩形 135"/>
                  <p:cNvSpPr>
                    <a:spLocks noRot="1" noChangeAspect="1" noMove="1" noResize="1" noEditPoints="1" noAdjustHandles="1" noChangeArrowheads="1" noChangeShapeType="1" noTextEdit="1"/>
                  </p:cNvSpPr>
                  <p:nvPr>
                    <p:custDataLst>
                      <p:tags r:id="rId159"/>
                    </p:custDataLst>
                  </p:nvPr>
                </p:nvSpPr>
                <p:spPr>
                  <a:xfrm>
                    <a:off x="4829" y="8706"/>
                    <a:ext cx="3394" cy="500"/>
                  </a:xfrm>
                  <a:prstGeom prst="roundRect">
                    <a:avLst/>
                  </a:prstGeom>
                  <a:blipFill rotWithShape="1">
                    <a:blip r:embed="rId160"/>
                  </a:blipFill>
                  <a:ln>
                    <a:noFill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3" name="圆角矩形 152"/>
              <p:cNvSpPr/>
              <p:nvPr>
                <p:custDataLst>
                  <p:tags r:id="rId161"/>
                </p:custDataLst>
              </p:nvPr>
            </p:nvSpPr>
            <p:spPr>
              <a:xfrm>
                <a:off x="476" y="9454"/>
                <a:ext cx="7884" cy="1583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1" name="圆角矩形 150"/>
                  <p:cNvSpPr/>
                  <p:nvPr>
                    <p:custDataLst>
                      <p:tags r:id="rId162"/>
                    </p:custDataLst>
                  </p:nvPr>
                </p:nvSpPr>
                <p:spPr>
                  <a:xfrm>
                    <a:off x="4829" y="10347"/>
                    <a:ext cx="3394" cy="500"/>
                  </a:xfrm>
                  <a:prstGeom prst="roundRect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:</m:t>
                        </m:r>
                      </m:oMath>
                    </a14:m>
                    <a:r>
                      <a:rPr lang="en-US" altLang="zh-CN" i="1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altLang="zh-CN" i="1">
                        <a:solidFill>
                          <a:srgbClr val="FF0000"/>
                        </a:solidFill>
                      </a:rPr>
                      <a:t>remain slower </a:t>
                    </a:r>
                    <a:endParaRPr lang="en-US" altLang="zh-CN" i="1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51" name="圆角矩形 150"/>
                  <p:cNvSpPr>
                    <a:spLocks noRot="1" noChangeAspect="1" noMove="1" noResize="1" noEditPoints="1" noAdjustHandles="1" noChangeArrowheads="1" noChangeShapeType="1" noTextEdit="1"/>
                  </p:cNvSpPr>
                  <p:nvPr>
                    <p:custDataLst>
                      <p:tags r:id="rId163"/>
                    </p:custDataLst>
                  </p:nvPr>
                </p:nvSpPr>
                <p:spPr>
                  <a:xfrm>
                    <a:off x="4829" y="10347"/>
                    <a:ext cx="3394" cy="500"/>
                  </a:xfrm>
                  <a:prstGeom prst="roundRect">
                    <a:avLst/>
                  </a:prstGeom>
                  <a:blipFill rotWithShape="1">
                    <a:blip r:embed="rId164"/>
                  </a:blipFill>
                  <a:ln>
                    <a:noFill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" name="圆角矩形 2"/>
                  <p:cNvSpPr/>
                  <p:nvPr>
                    <p:custDataLst>
                      <p:tags r:id="rId165"/>
                    </p:custDataLst>
                  </p:nvPr>
                </p:nvSpPr>
                <p:spPr>
                  <a:xfrm>
                    <a:off x="758" y="10333"/>
                    <a:ext cx="3394" cy="500"/>
                  </a:xfrm>
                  <a:prstGeom prst="roundRect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:</m:t>
                        </m:r>
                      </m:oMath>
                    </a14:m>
                    <a:r>
                      <a:rPr lang="en-US" altLang="zh-CN" i="1">
                        <a:solidFill>
                          <a:schemeClr val="tx1"/>
                        </a:solidFill>
                      </a:rPr>
                      <a:t> the </a:t>
                    </a:r>
                    <a:r>
                      <a:rPr lang="en-US" altLang="zh-CN" i="1">
                        <a:solidFill>
                          <a:srgbClr val="FF0000"/>
                        </a:solidFill>
                      </a:rPr>
                      <a:t>faster </a:t>
                    </a:r>
                    <a:r>
                      <a:rPr lang="en-US" altLang="zh-CN" i="1">
                        <a:solidFill>
                          <a:schemeClr val="tx1"/>
                        </a:solidFill>
                      </a:rPr>
                      <a:t>car</a:t>
                    </a:r>
                    <a:endParaRPr lang="en-US" altLang="zh-CN" i="1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" name="圆角矩形 2"/>
                  <p:cNvSpPr>
                    <a:spLocks noRot="1" noChangeAspect="1" noMove="1" noResize="1" noEditPoints="1" noAdjustHandles="1" noChangeArrowheads="1" noChangeShapeType="1" noTextEdit="1"/>
                  </p:cNvSpPr>
                  <p:nvPr>
                    <p:custDataLst>
                      <p:tags r:id="rId166"/>
                    </p:custDataLst>
                  </p:nvPr>
                </p:nvSpPr>
                <p:spPr>
                  <a:xfrm>
                    <a:off x="758" y="10333"/>
                    <a:ext cx="3394" cy="500"/>
                  </a:xfrm>
                  <a:prstGeom prst="roundRect">
                    <a:avLst/>
                  </a:prstGeom>
                  <a:blipFill rotWithShape="1">
                    <a:blip r:embed="rId167"/>
                  </a:blipFill>
                  <a:ln>
                    <a:noFill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55" name="图片 154" descr="大脑想法"/>
              <p:cNvPicPr>
                <a:picLocks noChangeAspect="1"/>
              </p:cNvPicPr>
              <p:nvPr>
                <p:custDataLst>
                  <p:tags r:id="rId168"/>
                </p:custDataLst>
              </p:nvPr>
            </p:nvPicPr>
            <p:blipFill>
              <a:blip r:embed="rId58">
                <a:extLst>
                  <a:ext uri="{96DAC541-7B7A-43D3-8B79-37D633B846F1}">
                    <asvg:svgBlip xmlns:asvg="http://schemas.microsoft.com/office/drawing/2016/SVG/main" r:embed="rId59"/>
                  </a:ext>
                </a:extLst>
              </a:blip>
              <a:stretch>
                <a:fillRect/>
              </a:stretch>
            </p:blipFill>
            <p:spPr>
              <a:xfrm>
                <a:off x="931" y="9468"/>
                <a:ext cx="790" cy="790"/>
              </a:xfrm>
              <a:prstGeom prst="rect">
                <a:avLst/>
              </a:prstGeom>
            </p:spPr>
          </p:pic>
          <p:sp>
            <p:nvSpPr>
              <p:cNvPr id="156" name="圆角矩形 155"/>
              <p:cNvSpPr/>
              <p:nvPr>
                <p:custDataLst>
                  <p:tags r:id="rId169"/>
                </p:custDataLst>
              </p:nvPr>
            </p:nvSpPr>
            <p:spPr>
              <a:xfrm>
                <a:off x="1858" y="9643"/>
                <a:ext cx="6365" cy="440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400" b="1" i="1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Semantic Understanding: I know they are the same!</a:t>
                </a:r>
                <a:endParaRPr lang="en-US" altLang="zh-CN" sz="1400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9" name="文本框 158"/>
                  <p:cNvSpPr txBox="1"/>
                  <p:nvPr/>
                </p:nvSpPr>
                <p:spPr>
                  <a:xfrm>
                    <a:off x="1025" y="857"/>
                    <a:ext cx="746" cy="58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sp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b="1" i="1">
                      <a:solidFill>
                        <a:srgbClr val="FF0000"/>
                      </a:solidFill>
                      <a:latin typeface="Cambria Math" panose="02040503050406030204" charset="0"/>
                      <a:cs typeface="Cambria Math" panose="02040503050406030204" charset="0"/>
                    </a:endParaRPr>
                  </a:p>
                </p:txBody>
              </p:sp>
            </mc:Choice>
            <mc:Fallback>
              <p:sp>
                <p:nvSpPr>
                  <p:cNvPr id="159" name="文本框 1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5" y="857"/>
                    <a:ext cx="746" cy="580"/>
                  </a:xfrm>
                  <a:prstGeom prst="rect">
                    <a:avLst/>
                  </a:prstGeom>
                  <a:blipFill rotWithShape="1">
                    <a:blip r:embed="rId170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0" name="文本框 159"/>
                  <p:cNvSpPr txBox="1"/>
                  <p:nvPr/>
                </p:nvSpPr>
                <p:spPr>
                  <a:xfrm>
                    <a:off x="2959" y="857"/>
                    <a:ext cx="980" cy="58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𝟏𝟎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b="1" i="1">
                      <a:solidFill>
                        <a:srgbClr val="FF0000"/>
                      </a:solidFill>
                      <a:latin typeface="Cambria Math" panose="02040503050406030204" charset="0"/>
                      <a:cs typeface="Cambria Math" panose="02040503050406030204" charset="0"/>
                    </a:endParaRPr>
                  </a:p>
                </p:txBody>
              </p:sp>
            </mc:Choice>
            <mc:Fallback>
              <p:sp>
                <p:nvSpPr>
                  <p:cNvPr id="160" name="文本框 1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59" y="857"/>
                    <a:ext cx="980" cy="580"/>
                  </a:xfrm>
                  <a:prstGeom prst="rect">
                    <a:avLst/>
                  </a:prstGeom>
                  <a:blipFill rotWithShape="1">
                    <a:blip r:embed="rId171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1" name="文本框 160"/>
                  <p:cNvSpPr txBox="1"/>
                  <p:nvPr/>
                </p:nvSpPr>
                <p:spPr>
                  <a:xfrm>
                    <a:off x="5132" y="857"/>
                    <a:ext cx="794" cy="58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𝟑𝟎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b="1" i="1">
                      <a:solidFill>
                        <a:srgbClr val="FF0000"/>
                      </a:solidFill>
                      <a:latin typeface="Cambria Math" panose="02040503050406030204" charset="0"/>
                      <a:cs typeface="Cambria Math" panose="02040503050406030204" charset="0"/>
                    </a:endParaRPr>
                  </a:p>
                </p:txBody>
              </p:sp>
            </mc:Choice>
            <mc:Fallback>
              <p:sp>
                <p:nvSpPr>
                  <p:cNvPr id="161" name="文本框 16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32" y="857"/>
                    <a:ext cx="794" cy="580"/>
                  </a:xfrm>
                  <a:prstGeom prst="rect">
                    <a:avLst/>
                  </a:prstGeom>
                  <a:blipFill rotWithShape="1">
                    <a:blip r:embed="rId172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2" name="文本框 161"/>
                  <p:cNvSpPr txBox="1"/>
                  <p:nvPr/>
                </p:nvSpPr>
                <p:spPr>
                  <a:xfrm>
                    <a:off x="7140" y="857"/>
                    <a:ext cx="794" cy="58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𝟔𝟎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b="1" i="1">
                      <a:solidFill>
                        <a:srgbClr val="FF0000"/>
                      </a:solidFill>
                      <a:latin typeface="Cambria Math" panose="02040503050406030204" charset="0"/>
                      <a:cs typeface="Cambria Math" panose="02040503050406030204" charset="0"/>
                    </a:endParaRPr>
                  </a:p>
                </p:txBody>
              </p:sp>
            </mc:Choice>
            <mc:Fallback>
              <p:sp>
                <p:nvSpPr>
                  <p:cNvPr id="162" name="文本框 16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40" y="857"/>
                    <a:ext cx="794" cy="580"/>
                  </a:xfrm>
                  <a:prstGeom prst="rect">
                    <a:avLst/>
                  </a:prstGeom>
                  <a:blipFill rotWithShape="1">
                    <a:blip r:embed="rId173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4" name="圆角矩形 163"/>
              <p:cNvSpPr/>
              <p:nvPr>
                <p:custDataLst>
                  <p:tags r:id="rId174"/>
                </p:custDataLst>
              </p:nvPr>
            </p:nvSpPr>
            <p:spPr>
              <a:xfrm>
                <a:off x="476" y="406"/>
                <a:ext cx="7884" cy="480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b="1" i="1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Continuous Rapid Movement in Tokyo Drift Video</a:t>
                </a:r>
                <a:endParaRPr lang="en-US" altLang="zh-CN" b="1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8" name="文本框 177"/>
                  <p:cNvSpPr txBox="1"/>
                  <p:nvPr/>
                </p:nvSpPr>
                <p:spPr>
                  <a:xfrm>
                    <a:off x="9329" y="886"/>
                    <a:ext cx="844" cy="58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sp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𝟏𝟓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b="1" i="1">
                      <a:solidFill>
                        <a:srgbClr val="FF0000"/>
                      </a:solidFill>
                      <a:latin typeface="Cambria Math" panose="02040503050406030204" charset="0"/>
                      <a:cs typeface="Cambria Math" panose="02040503050406030204" charset="0"/>
                    </a:endParaRPr>
                  </a:p>
                </p:txBody>
              </p:sp>
            </mc:Choice>
            <mc:Fallback>
              <p:sp>
                <p:nvSpPr>
                  <p:cNvPr id="178" name="文本框 17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29" y="886"/>
                    <a:ext cx="844" cy="580"/>
                  </a:xfrm>
                  <a:prstGeom prst="rect">
                    <a:avLst/>
                  </a:prstGeom>
                  <a:blipFill rotWithShape="1">
                    <a:blip r:embed="rId175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9" name="文本框 178"/>
                  <p:cNvSpPr txBox="1"/>
                  <p:nvPr/>
                </p:nvSpPr>
                <p:spPr>
                  <a:xfrm>
                    <a:off x="11263" y="886"/>
                    <a:ext cx="980" cy="58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𝟐𝟎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b="1" i="1">
                      <a:solidFill>
                        <a:srgbClr val="FF0000"/>
                      </a:solidFill>
                      <a:latin typeface="Cambria Math" panose="02040503050406030204" charset="0"/>
                      <a:cs typeface="Cambria Math" panose="02040503050406030204" charset="0"/>
                    </a:endParaRPr>
                  </a:p>
                </p:txBody>
              </p:sp>
            </mc:Choice>
            <mc:Fallback>
              <p:sp>
                <p:nvSpPr>
                  <p:cNvPr id="179" name="文本框 17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3" y="886"/>
                    <a:ext cx="980" cy="580"/>
                  </a:xfrm>
                  <a:prstGeom prst="rect">
                    <a:avLst/>
                  </a:prstGeom>
                  <a:blipFill rotWithShape="1">
                    <a:blip r:embed="rId176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0" name="文本框 179"/>
                  <p:cNvSpPr txBox="1"/>
                  <p:nvPr/>
                </p:nvSpPr>
                <p:spPr>
                  <a:xfrm>
                    <a:off x="13436" y="886"/>
                    <a:ext cx="794" cy="58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𝟑𝟓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b="1" i="1">
                      <a:solidFill>
                        <a:srgbClr val="FF0000"/>
                      </a:solidFill>
                      <a:latin typeface="Cambria Math" panose="02040503050406030204" charset="0"/>
                      <a:cs typeface="Cambria Math" panose="02040503050406030204" charset="0"/>
                    </a:endParaRPr>
                  </a:p>
                </p:txBody>
              </p:sp>
            </mc:Choice>
            <mc:Fallback>
              <p:sp>
                <p:nvSpPr>
                  <p:cNvPr id="180" name="文本框 17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436" y="886"/>
                    <a:ext cx="794" cy="580"/>
                  </a:xfrm>
                  <a:prstGeom prst="rect">
                    <a:avLst/>
                  </a:prstGeom>
                  <a:blipFill rotWithShape="1">
                    <a:blip r:embed="rId177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1" name="文本框 180"/>
                  <p:cNvSpPr txBox="1"/>
                  <p:nvPr/>
                </p:nvSpPr>
                <p:spPr>
                  <a:xfrm>
                    <a:off x="15444" y="886"/>
                    <a:ext cx="794" cy="58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𝟕𝟎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b="1" i="1">
                      <a:solidFill>
                        <a:srgbClr val="FF0000"/>
                      </a:solidFill>
                      <a:latin typeface="Cambria Math" panose="02040503050406030204" charset="0"/>
                      <a:cs typeface="Cambria Math" panose="02040503050406030204" charset="0"/>
                    </a:endParaRPr>
                  </a:p>
                </p:txBody>
              </p:sp>
            </mc:Choice>
            <mc:Fallback>
              <p:sp>
                <p:nvSpPr>
                  <p:cNvPr id="181" name="文本框 18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44" y="886"/>
                    <a:ext cx="794" cy="580"/>
                  </a:xfrm>
                  <a:prstGeom prst="rect">
                    <a:avLst/>
                  </a:prstGeom>
                  <a:blipFill rotWithShape="1">
                    <a:blip r:embed="rId178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86" name="图片 185" descr="大脑想法"/>
              <p:cNvPicPr>
                <a:picLocks noChangeAspect="1"/>
              </p:cNvPicPr>
              <p:nvPr>
                <p:custDataLst>
                  <p:tags r:id="rId179"/>
                </p:custDataLst>
              </p:nvPr>
            </p:nvPicPr>
            <p:blipFill>
              <a:blip r:embed="rId67">
                <a:extLst>
                  <a:ext uri="{96DAC541-7B7A-43D3-8B79-37D633B846F1}">
                    <asvg:svgBlip xmlns:asvg="http://schemas.microsoft.com/office/drawing/2016/SVG/main" r:embed="rId68"/>
                  </a:ext>
                </a:extLst>
              </a:blip>
              <a:stretch>
                <a:fillRect/>
              </a:stretch>
            </p:blipFill>
            <p:spPr>
              <a:xfrm>
                <a:off x="12116" y="8616"/>
                <a:ext cx="498" cy="498"/>
              </a:xfrm>
              <a:prstGeom prst="rect">
                <a:avLst/>
              </a:prstGeom>
            </p:spPr>
          </p:pic>
          <p:pic>
            <p:nvPicPr>
              <p:cNvPr id="187" name="图片 186" descr="跑步"/>
              <p:cNvPicPr>
                <a:picLocks noChangeAspect="1"/>
              </p:cNvPicPr>
              <p:nvPr>
                <p:custDataLst>
                  <p:tags r:id="rId180"/>
                </p:custDataLst>
              </p:nvPr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9787" y="8616"/>
                <a:ext cx="588" cy="588"/>
              </a:xfrm>
              <a:prstGeom prst="rect">
                <a:avLst/>
              </a:prstGeom>
            </p:spPr>
          </p:pic>
          <p:pic>
            <p:nvPicPr>
              <p:cNvPr id="188" name="图片 187" descr="网络信号"/>
              <p:cNvPicPr>
                <a:picLocks noChangeAspect="1"/>
              </p:cNvPicPr>
              <p:nvPr>
                <p:custDataLst>
                  <p:tags r:id="rId181"/>
                </p:custDataLst>
              </p:nvPr>
            </p:nvPicPr>
            <p:blipFill>
              <a:blip r:embed="rId182">
                <a:extLst>
                  <a:ext uri="{96DAC541-7B7A-43D3-8B79-37D633B846F1}">
                    <asvg:svgBlip xmlns:asvg="http://schemas.microsoft.com/office/drawing/2016/SVG/main" r:embed="rId183"/>
                  </a:ext>
                </a:extLst>
              </a:blip>
              <a:stretch>
                <a:fillRect/>
              </a:stretch>
            </p:blipFill>
            <p:spPr>
              <a:xfrm>
                <a:off x="10582" y="8501"/>
                <a:ext cx="681" cy="681"/>
              </a:xfrm>
              <a:prstGeom prst="rect">
                <a:avLst/>
              </a:prstGeom>
            </p:spPr>
          </p:pic>
          <p:pic>
            <p:nvPicPr>
              <p:cNvPr id="189" name="图片 188" descr="螺旋线条眩晕"/>
              <p:cNvPicPr>
                <a:picLocks noChangeAspect="1"/>
              </p:cNvPicPr>
              <p:nvPr>
                <p:custDataLst>
                  <p:tags r:id="rId184"/>
                </p:custDataLst>
              </p:nvPr>
            </p:nvPicPr>
            <p:blipFill>
              <a:blip r:embed="rId56">
                <a:extLst>
                  <a:ext uri="{96DAC541-7B7A-43D3-8B79-37D633B846F1}">
                    <asvg:svgBlip xmlns:asvg="http://schemas.microsoft.com/office/drawing/2016/SVG/main" r:embed="rId57"/>
                  </a:ext>
                </a:extLst>
              </a:blip>
              <a:stretch>
                <a:fillRect/>
              </a:stretch>
            </p:blipFill>
            <p:spPr>
              <a:xfrm>
                <a:off x="11447" y="8607"/>
                <a:ext cx="502" cy="502"/>
              </a:xfrm>
              <a:prstGeom prst="rect">
                <a:avLst/>
              </a:prstGeom>
            </p:spPr>
          </p:pic>
          <p:pic>
            <p:nvPicPr>
              <p:cNvPr id="190" name="图片 189" descr="frame_00001"/>
              <p:cNvPicPr>
                <a:picLocks noChangeAspect="1"/>
              </p:cNvPicPr>
              <p:nvPr>
                <p:custDataLst>
                  <p:tags r:id="rId185"/>
                </p:custDataLst>
              </p:nvPr>
            </p:nvPicPr>
            <p:blipFill>
              <a:blip r:embed="rId186"/>
              <a:stretch>
                <a:fillRect/>
              </a:stretch>
            </p:blipFill>
            <p:spPr>
              <a:xfrm>
                <a:off x="8979" y="9940"/>
                <a:ext cx="1674" cy="1005"/>
              </a:xfrm>
              <a:prstGeom prst="rect">
                <a:avLst/>
              </a:prstGeom>
            </p:spPr>
          </p:pic>
          <p:pic>
            <p:nvPicPr>
              <p:cNvPr id="4" name="图片 3" descr="frame_00008"/>
              <p:cNvPicPr>
                <a:picLocks noChangeAspect="1"/>
              </p:cNvPicPr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0857" y="9942"/>
                <a:ext cx="1672" cy="1003"/>
              </a:xfrm>
              <a:prstGeom prst="rect">
                <a:avLst/>
              </a:prstGeom>
            </p:spPr>
          </p:pic>
          <p:pic>
            <p:nvPicPr>
              <p:cNvPr id="5" name="图片 4" descr="frame_00022"/>
              <p:cNvPicPr>
                <a:picLocks noChangeAspect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4771" y="9942"/>
                <a:ext cx="1672" cy="1003"/>
              </a:xfrm>
              <a:prstGeom prst="rect">
                <a:avLst/>
              </a:prstGeom>
            </p:spPr>
          </p:pic>
          <p:sp>
            <p:nvSpPr>
              <p:cNvPr id="11" name="文本框 10"/>
              <p:cNvSpPr txBox="1"/>
              <p:nvPr/>
            </p:nvSpPr>
            <p:spPr>
              <a:xfrm>
                <a:off x="12957" y="10129"/>
                <a:ext cx="1392" cy="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3200" b="1"/>
                  <a:t>......</a:t>
                </a:r>
                <a:endParaRPr lang="en-US" altLang="zh-CN" sz="3200" b="1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" name="文本框 18"/>
                  <p:cNvSpPr txBox="1"/>
                  <p:nvPr/>
                </p:nvSpPr>
                <p:spPr>
                  <a:xfrm>
                    <a:off x="12660" y="10061"/>
                    <a:ext cx="2305" cy="5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14:m>
                      <m:oMath xmlns:m="http://schemas.openxmlformats.org/officeDocument/2006/math">
                        <m:r>
                          <a:rPr lang="en-US" altLang="zh-CN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×</m:t>
                        </m:r>
                      </m:oMath>
                    </a14:m>
                    <a:r>
                      <a:rPr lang="en-US" altLang="zh-CN" b="1" i="1">
                        <a:latin typeface="Times New Roman" panose="02020603050405020304" charset="0"/>
                        <a:cs typeface="Times New Roman" panose="02020603050405020304" charset="0"/>
                      </a:rPr>
                      <a:t>N Frames</a:t>
                    </a:r>
                    <a:endParaRPr lang="en-US" altLang="zh-CN" b="1" i="1">
                      <a:latin typeface="Times New Roman" panose="02020603050405020304" charset="0"/>
                      <a:cs typeface="Times New Roman" panose="02020603050405020304" charset="0"/>
                    </a:endParaRPr>
                  </a:p>
                </p:txBody>
              </p:sp>
            </mc:Choice>
            <mc:Fallback>
              <p:sp>
                <p:nvSpPr>
                  <p:cNvPr id="19" name="文本框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660" y="10061"/>
                    <a:ext cx="2305" cy="580"/>
                  </a:xfrm>
                  <a:prstGeom prst="rect">
                    <a:avLst/>
                  </a:prstGeom>
                  <a:blipFill rotWithShape="1">
                    <a:blip r:embed="rId188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custDataLst>
      <p:tags r:id="rId189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101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102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103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104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10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0&quot;:[21555192,50063463,20255413,20178008,4479670],&quot;65&quot;:[20205081]}"/>
</p:tagLst>
</file>

<file path=ppt/tags/tag106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07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08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09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11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12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13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14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15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16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17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18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19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21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22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23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24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25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26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27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28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29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31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32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33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34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35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36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37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38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39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41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42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43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44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45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46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47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48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49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51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52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53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54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55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56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57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58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59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61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62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19983991,50041286,21579701,20255413,4479670,21555192,20178008],&quot;65&quot;:[20205081]}"/>
</p:tagLst>
</file>

<file path=ppt/tags/tag164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65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66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67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68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69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71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72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73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74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75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76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77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78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79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81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82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83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84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85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86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87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88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89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91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92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93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94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95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96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97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98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199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201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202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203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204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205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206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207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208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209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211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212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213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214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215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216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217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218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219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22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22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223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224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225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226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227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228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229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231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232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233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234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235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236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237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238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239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241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242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243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244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245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246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247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248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249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251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252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253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254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255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256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257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258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259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261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262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263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264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265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266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267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268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269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271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272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273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274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275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276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277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278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279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281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282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283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284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285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286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287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288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289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291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292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293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294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295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296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297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298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299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301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302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303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304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305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306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307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308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309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311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312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313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314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315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316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317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318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319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DIAGRAM_VIRTUALLY_FRAME" val="{&quot;height&quot;:544.5,&quot;left&quot;:14.45,&quot;top&quot;:13.5,&quot;width&quot;:826.5}"/>
</p:tagLst>
</file>

<file path=ppt/tags/tag32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2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23.xml><?xml version="1.0" encoding="utf-8"?>
<p:tagLst xmlns:p="http://schemas.openxmlformats.org/presentationml/2006/main">
  <p:tag name="resource_record_key" val="{&quot;10&quot;:[50063463,19983991,50041286,21579701,20255413,4479670,21555192,20178008],&quot;65&quot;:[20205081]}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64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65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66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67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68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69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71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72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73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74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75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76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77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78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79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81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82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83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84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85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86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87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88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89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91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92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93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94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95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96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97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98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ags/tag99.xml><?xml version="1.0" encoding="utf-8"?>
<p:tagLst xmlns:p="http://schemas.openxmlformats.org/presentationml/2006/main">
  <p:tag name="KSO_WM_DIAGRAM_VIRTUALLY_FRAME" val="{&quot;height&quot;:23.1,&quot;left&quot;:24.95,&quot;top&quot;:43.45,&quot;width&quot;:681.3442803708342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1791</Words>
  <Application>WPS 演示</Application>
  <PresentationFormat>宽屏</PresentationFormat>
  <Paragraphs>180</Paragraphs>
  <Slides>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5" baseType="lpstr">
      <vt:lpstr>Arial</vt:lpstr>
      <vt:lpstr>宋体</vt:lpstr>
      <vt:lpstr>Wingdings</vt:lpstr>
      <vt:lpstr>Wingdings</vt:lpstr>
      <vt:lpstr>Times New Roman</vt:lpstr>
      <vt:lpstr>Cambria Math</vt:lpstr>
      <vt:lpstr>微软雅黑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忒夙.</cp:lastModifiedBy>
  <cp:revision>495</cp:revision>
  <dcterms:created xsi:type="dcterms:W3CDTF">2019-06-19T02:08:00Z</dcterms:created>
  <dcterms:modified xsi:type="dcterms:W3CDTF">2025-12-07T15:40:18Z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ICV">
    <vt:lpwstr>2B04289B8B1D4440A1330038E580E86A_11</vt:lpwstr>
  </property>
</Properties>
</file>